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62.xml" ContentType="application/vnd.openxmlformats-officedocument.presentationml.notesSlide+xml"/>
  <Override PartName="/ppt/ink/ink602.xml" ContentType="application/inkml+xml"/>
  <Override PartName="/ppt/notesSlides/notesSlide63.xml" ContentType="application/vnd.openxmlformats-officedocument.presentationml.notesSlide+xml"/>
  <Override PartName="/ppt/ink/ink603.xml" ContentType="application/inkml+xml"/>
  <Override PartName="/ppt/notesSlides/notesSlide64.xml" ContentType="application/vnd.openxmlformats-officedocument.presentationml.notesSlide+xml"/>
  <Override PartName="/ppt/ink/ink604.xml" ContentType="application/inkml+xml"/>
  <Override PartName="/ppt/notesSlides/notesSlide65.xml" ContentType="application/vnd.openxmlformats-officedocument.presentationml.notesSlide+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notesSlides/notesSlide66.xml" ContentType="application/vnd.openxmlformats-officedocument.presentationml.notesSlide+xml"/>
  <Override PartName="/ppt/ink/ink629.xml" ContentType="application/inkml+xml"/>
  <Override PartName="/ppt/notesSlides/notesSlide67.xml" ContentType="application/vnd.openxmlformats-officedocument.presentationml.notesSlide+xml"/>
  <Override PartName="/ppt/ink/ink630.xml" ContentType="application/inkml+xml"/>
  <Override PartName="/ppt/notesSlides/notesSlide68.xml" ContentType="application/vnd.openxmlformats-officedocument.presentationml.notesSlide+xml"/>
  <Override PartName="/ppt/ink/ink631.xml" ContentType="application/inkml+xml"/>
  <Override PartName="/ppt/notesSlides/notesSlide69.xml" ContentType="application/vnd.openxmlformats-officedocument.presentationml.notesSlide+xml"/>
  <Override PartName="/ppt/ink/ink632.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33.xml" ContentType="application/inkml+xml"/>
  <Override PartName="/ppt/ink/ink634.xml" ContentType="application/inkml+xml"/>
  <Override PartName="/ppt/ink/ink635.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notesSlides/notesSlide7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notesSlides/notesSlide80.xml" ContentType="application/vnd.openxmlformats-officedocument.presentationml.notesSlide+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4"/>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519" r:id="rId64"/>
    <p:sldId id="520" r:id="rId65"/>
    <p:sldId id="575" r:id="rId66"/>
    <p:sldId id="561" r:id="rId67"/>
    <p:sldId id="522" r:id="rId68"/>
    <p:sldId id="523" r:id="rId69"/>
    <p:sldId id="524" r:id="rId70"/>
    <p:sldId id="525" r:id="rId71"/>
    <p:sldId id="562" r:id="rId72"/>
    <p:sldId id="564" r:id="rId73"/>
    <p:sldId id="566" r:id="rId74"/>
    <p:sldId id="568" r:id="rId75"/>
    <p:sldId id="569" r:id="rId76"/>
    <p:sldId id="572" r:id="rId77"/>
    <p:sldId id="573" r:id="rId78"/>
    <p:sldId id="535" r:id="rId79"/>
    <p:sldId id="539" r:id="rId80"/>
    <p:sldId id="540" r:id="rId81"/>
    <p:sldId id="640" r:id="rId82"/>
    <p:sldId id="647" r:id="rId83"/>
    <p:sldId id="649" r:id="rId84"/>
    <p:sldId id="648" r:id="rId85"/>
    <p:sldId id="536" r:id="rId86"/>
    <p:sldId id="541" r:id="rId87"/>
    <p:sldId id="542" r:id="rId88"/>
    <p:sldId id="543" r:id="rId89"/>
    <p:sldId id="586" r:id="rId90"/>
    <p:sldId id="597" r:id="rId91"/>
    <p:sldId id="596" r:id="rId92"/>
    <p:sldId id="59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5" d="100"/>
          <a:sy n="75" d="100"/>
        </p:scale>
        <p:origin x="663" y="2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4FC92236-F64A-4CE5-84A2-856252567153}" type="presOf" srcId="{BC2145A8-F4F4-4D99-AF88-2C0AB773F3BE}" destId="{E36369FF-AB02-4535-BC90-F392567EC690}" srcOrd="1" destOrd="0" presId="urn:microsoft.com/office/officeart/2005/8/layout/process1"/>
    <dgm:cxn modelId="{05B36739-2481-45EE-BF79-0C19D4FD881D}" type="presOf" srcId="{0B598F78-BBD3-46EC-BD48-403CFE29171A}" destId="{8486DEDB-9FC6-44F6-B502-146BEE8B4B4A}" srcOrd="0"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9898B872-93EE-4959-8DCD-CBAA79B3DB56}" type="presOf" srcId="{4C7B83E1-8666-4CE6-87A1-838FF7604A81}" destId="{A13840A4-6575-43EA-A89A-F4D3332B066E}" srcOrd="0" destOrd="0" presId="urn:microsoft.com/office/officeart/2005/8/layout/process1"/>
    <dgm:cxn modelId="{4AD99681-5D70-4E34-A351-AF77ABC18C7B}"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DFFF04B9-FAAD-4CC5-9B9E-F5148DBF3E54}" type="presOf" srcId="{6A2DDF8B-BBED-47A4-889C-B73A5AAF16FD}" destId="{6B3807A8-C37A-4068-8BAF-EB87B83B4806}" srcOrd="1" destOrd="0" presId="urn:microsoft.com/office/officeart/2005/8/layout/process1"/>
    <dgm:cxn modelId="{FCE290BB-A133-41F6-AC50-F3DE381AF3A7}" type="presOf" srcId="{F0DB78EA-CD2F-4432-B6E2-BCDD6A7D10BF}" destId="{086C78EF-220B-44AA-875C-4208A7165EC6}" srcOrd="0" destOrd="0" presId="urn:microsoft.com/office/officeart/2005/8/layout/process1"/>
    <dgm:cxn modelId="{31BAEDBC-9F4D-4D02-A8C4-299425503B2C}" type="presOf" srcId="{500EC13B-B931-4847-83A1-59AE989E566A}" destId="{967E0B53-A639-471C-BEFB-9706D9319530}"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3D57A9DA-604D-4962-A6B7-9BCEC5748F8D}" type="presOf" srcId="{0B598F78-BBD3-46EC-BD48-403CFE29171A}" destId="{4C0B6300-FB6D-4568-9D66-868B5053342B}" srcOrd="1"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16,22 5 1-16,-11 1-2 16,5 9 2-16,-11 0 0 15,0 20 1-15,-5-1-2 16,5 21 1-16,-5-6-2 0,-1 20-1 15,-4-5 3-15,-1 5 0 16,-5-5-1-16,5 15-2 16,-5-5 3-16,-6 5 0 15,-6-10 3-15,-16 14 3 16,0-9 9-16,-16 11 6 16,-1-11-4-16,-16 14 0 15,0-14-9-15,-11 5-2 16,6-10-5-16,-29 5-1 15,7-10-1-15,-29 5-2 16,11-10-2-16,1-4-1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0-23-16,7-5-10 16,-1 0-20-1,6-5-43-15,-6 0 29 16</inkml:trace>
  <inkml:trace contextRef="#ctx0" brushRef="#br0" timeOffset="691">636 20 116 0,'11'-15'46'0,"-11"15"-24"0,6-5-2 16,-6 5 21-16,0 0-2 15,0 0 1-15,-6 0-7 0,6 0-3 16,-5 0-16-16,-1 0 0 16,-5 5 0-16,0 0-1 0,-5 10 0 15,-1-1-1-15,0 6 0 16,6-5-2-16,0-1-1 16,0 1-5-16,6 0-3 15,-1 0-5-15,12 0 0 16,-1 0 8-16,12 0 5 15,-1-1 0-15,7-4 2 16,-1 0-2-16,5-5 0 16,-5 0 6-16,0-10 2 15,-5 0-4-15,-1-15 0 16,1 6-6-16,-6-11-2 16,1 5 0-16,-7-5-1 15,1 5-2-15,-1 1 1 16,1 4 4-16,-6 5 4 0,0 1-11 15,0 13-2-15,0-4-1 16,0 20 1-16,0-5-4 16,0 14 2-16,0-4-3 15,5 15 2-15,1-6 5 16,5 15 2-16,0-10 2 16,6 15 2-16,-1-10 1 15,1 6 1-15,-1-6 4 16,-5 1 5-16,0-1 8 15,-11-5 7-15,0-5-8 16,-16 11-5-16,5-11-8 16,-50 1-3-16,6-6-2 0,-45 5-1 15,17-4-25-15,-5-1-9 16,4 1-21-16,1 4-7 16,17-4-31-16,6 5-11 15,9-6-25 1,18-4-39-16,5-6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 6 356 0,'-14'-7'134'0,"14"7"-72"0,-8-9-48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53 228 0,'-10'-34'85'0,"10"34"-46"0,-11-19-21 0,5 19 23 15,6 0-8-15,0 0 0 16,0 0-5-16,0 0-3 15,0 9-13-15,0 1 8 0,6 20 6 16,-1-6-3-16,1 30-1 16,-1-10-1-16,0 20-1 15,-5-5-3-15,0 14 0 0,0-9-7 16,5 19-4-16,1-14 1 16,-1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 0 6 16,-6 0 6-16,-5-1-2 16,-5 1 2-16,-1 0-1 15,-5 0 1-15,5 0-6 16,0 0-4-16,1 0-1 15,-7 5-1-15,1 4 2 16,-6 1 1-16,-10 0-1 16,-1-1 1-16,6 6-2 15,5 0-1-15,-5 9 1 16,-6 10-1-16,-5-9 6 16,-1 4 4-16,7-5-1 0,4 6 0 15,18-1-3-15,10 5-1 16,11-9-6-16,6 9 1 15,5-10 0-15,12 5 2 16,10-4-3-16,6 4 0 16,11-4-1-16,11-6 0 15,11 1 2-15,11-6 2 16,6 1 1-16,5-1 1 16,11 1 0-16,11 0 0 15,6-1 0-15,16 1 2 16,16-1-3-16,7 1 0 0,4-5-1 15,1-1 1-15,0 1 0 16,10 5 1-16,12 9-5 16,5-4 1-16,1 4 2 15,-1-5 1-15,0 1-4 16,6-1 1-16,5 1 0 16,6 4 0-16,0-9 2 15,-6-1 3-15,6 1 2 16,5 0 1-16,12-1-4 15,-18-4-3-15,1 0 0 16,0-1 1-16,11 6 1 0,5-5-4 16,-16-6-1-16,0 1 1 15,-6 0 0-15,11 5 5 16,17-1 5-16,-11-9-3 0,0 0-1 16,0 0 2-16,11 5 0 15,11-5-3-15,-12-5-1 16,1-5 1-16,0 10 0 15,16 0 0-15,-10-5 0 16,-1-5-5-16,1 10 1 16,10 0 0-16,0-5 2 15,-16-5 1-15,0 5 1 16,11 5-2-16,11 0-2 16,-11-10 1-16,0 5-1 15,-1 0 2-15,12 9 1 16,0-4-1-16,6 0 1 15,-6 0-2-15,16 0 2 0,-11 0-7 16,-5 0 1-16,6-5 3 16,5 0 2-16,-11 5 0 15,-1-5 1-15,7 0 0 16,10 0 3-16,-16-5-1 16,39 10 0-16,-17-5-6 15,-6 0-1-15,-10-5 3 16,-12 0 3-16,-5 5 1 15,5-5 2-15,-5-5-4 16,-11-4 0-16,0-1 1 16,-11 10 2-16,10-5-3 15,1-5-2-15,-16-9 2 16,-7-5 0-16,-4 4-1 0,-7 1 1 16,18-6-2-16,-1-4 2 15,-16 0-2-15,0-11-1 16,-6 1 3-16,0 15 2 15,-5 0-4-15,0 4-1 16,-17-4 0-16,-11-1 2 16,-16-4-1-16,-12 5-1 15,-10-1 5-15,-6 6 1 16,-11-1 0-16,-5 6 1 16,-12-1-2-16,-10-4 0 15,-6-1-6-15,-11-9 1 16,-6-1 0-16,-21-4 0 15,-17-5-7-15,-23-5 0 0,-4-10 3 16,-1-4 2-16,-11 9-1 16,1 5 0-16,-23 10 2 15,-16-1 2-15,-1 1-2 16,-5 5 0-16,1 9 1 16,-12 6 0-16,-11-1 0 15,-5 1 0-15,-1 4-3 16,1 5 2-16,-17-5 1 15,0 6 0-15,-5 4-3 16,-1 0 2-16,-10 0-1 16,5 0 0-16,0 0 2 15,-11 5 0-15,-5 0-3 16,-1 0 2-16,-5 5 1 16,-16-5 2-16,-6 0-6 15,5 10 1-15,-10-5 3 0,5 0 2 16,-1 9 0-16,-21-4-2 15,17 0 1-15,5 9-1 16,-28-9 0-16,23 5 0 16,5 5 0-16,-22-6 0 15,11 6 0-15,11 4 0 16,-17-4-3-16,6-5 2 16,0 4 1-16,-6-4 2 15,12-10-3-15,21 14-2 16,-16-4 2-16,11-10 2 15,11 15 0-15,6-1-1 0,-1-9 1 16,12-5 1-16,16 0-1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9 524 0,'0'0'195'0,"0"0"-106"0,7 0-88 0,-7 0 35 0,0 0-24 15,0 0-7-15,0 0-8 16,6-10-1-16,1 10 2 16,-1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6-2-16,5-1 4 15,17 5 4-15,16 15-5 0,11 4 0 16,17 6 0-16,17 4 2 16,21-4-3-16,23-5 0 15,27-5 1-15,16-6 2 16,12-4-1-16,16-4 0 16,28 4-1-16,27 0 0 15,6-10-2-15,17 5-2 0,37 10 1 16,1-5 1-16,17-5 1 15,27 10 1-15,-17-10 2 16,6-5 1-16,28 5 3 0,-17-14-5 16,11 4-1-1,11-5 0-15,-5-14 0 0,10 9 0 16,-4-4 0-16,-12-15-2 16,5 15 1-16,-10-11-2 15,-12 6 2-15,12-5-2 16,-6 0-1-16,-22-5-2 15,5-5 1-15,1 0 3 16,-17-5 1-16,-6-10 1 16,6 5 0-16,0-5 4 15,-11-4 3-15,-11-6-6 16,0 1-3-16,-5-1 1 16,-18-4 0-16,-15 0-4 15,-12-6 1-15,-5-4 0 16,5 10 0-16,-11-6 2 15,-5 1 1-15,-22 0-1 0,-11-1-2 16,-12 1 1-16,1 0-1 16,-17 0 2-16,-5 4 3 15,-12 6 9-15,-10-1 3 16,-6 1-2-16,-5-11 1 16,-12-4-5-16,-10 0-1 15,-12-10-6-15,-10-5-1 16,-12-5 3-16,-5 0 1 15,-22 6-6-15,-22-11 0 16,-22 5 1-16,-45-9 1 16,1 14-1-16,-22 5-2 15,-17 5 1-15,-11 4-1 0,0 1 0 16,-28-5 0-16,1 5-3 16,5 0 2-16,-28-1 1 15,-5 1 2-15,11 10-3 16,-27-5 0-16,-6 9-1 15,-12-4 0-15,-10 4 2 16,17 10 2-16,-34-4-3 16,11 14-2-16,-5-5 2 15,0 10 2-15,16 10 2 16,-10-5 3-16,16 10-5 16,16 4-3-16,6-4 1 15,22 0 2-15,33 9-29 16,22-4-11-16,6-1-35 15,27 1-14-15,39-5 3 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71 200 0,'5'-10'77'0,"-5"10"-42"0,0-10-8 0,0 10 29 15,0-4-7-15,0-1-1 16,0 0-3-16,0 0-1 16,-5 0-24-16,-1 0 8 0,1 0 5 15,-1 0-8-15,-5 0-3 16,0 0-3-16,0 5-1 16,0 0-5-16,0 0-3 15,6 0-3-15,-6 15-2 16,0-5-6-16,0 19-1 15,5-4-2-15,6 14 3 16,0-10-5-16,0 16 2 16,0-6-3-16,6 0 2 15,-1-5 1-15,6-4 2 16,0-6 1-16,11-9 3 16,-5-5-1-16,-1-10-1 15,1 0 12-15,-6-25 6 0,0 6 2 16,-11-16 0-16,0 6-6 15,-6-5-1-15,1 4-8 16,-1 1-1-16,1 4-2 16,-1 6-2-16,1-1-26 15,-1 5-10-15,1 6-46 16,5 9-18-16,0 0-24 16,5 4-11-16,-5 1 3 15</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16,5-1 0-16,0 6 2 16,0 4 0-16,0 1-2 0,0 4 2 15,0 0-1-15,5 6 0 16,-5-1 4-16,6 10 3 16,-1 0-2-16,6 10 0 15,-5-1 3-15,0 11 1 16,-1 0-1-16,1 4 1 15,-6 1-2-15,0 4 2 16,0-5-4-16,0 1 0 16,-6-5-34-16,1-1-17 15,-1-4-46-15,1 0-18 16,-1-6-31 0</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44-2 16,-6-14 7-16,5 23 3 15,-5-13-3-15,11 23-3 16,-5-23-5-16,0 13-4 16,-1-13 2-16,-5 13 2 15,0-13-9-15,0-1-2 16,-5-15-15-16,-1 1-6 16,1-10-22-16,-6-11-6 15,0-4-33-15,0-9-14 16,-6-6-18-1</inkml:trace>
  <inkml:trace contextRef="#ctx0" brushRef="#br0" timeOffset="408">221 1225 296 0,'-11'-5'112'0,"11"5"-60"0,0-5-19 0,0 5 36 16,0 0-23-16,0 0-6 15,11-5-9-15,-6 0-2 16,12 0-16-16,0 0-1 0,10 0 1 16,-5 1-9-16,6-1-5 15,-6 0 3-15,5 0 2 16,-5 0 1-16,11 5 0 16,-5 0-3-16,0-5-2 15,-1 5-41-15,-5-5-18 16,-5 0-63-16,-6-9-27 15,0 4 2 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21-1-15,0-6-3 16,0 20-1-16,0-5 1 15,6 10 1-15,-6-5-1 0,5 10 1 16,1-10 5-16,-1 15 2 16,1-11-5-16,-1 6-1 15,1-5-2-15,-1 10-1 16,1-10-6-16,0 4 1 16,-6-9-2-16,0 0 0 15,0-4 2-15,0-6 2 16,-6-5 1-16,1 0 3 15,-1-4-3-15,1-1-2 16,-6-4-25-16,0-6-11 16,0-4-44-16,0-5-17 15,0-5-21-15,0-10-7 16,0 0 2 0</inkml:trace>
  <inkml:trace contextRef="#ctx0" brushRef="#br0" timeOffset="586">69 228 236 0,'-44'-15'90'0,"44"15"-48"0,-11-34-5 0,6 29 34 16,-1-5-22-16,1 5-5 16,5-10-15-16,0 6-4 15,11-6-14-15,-6 0 2 0,23-4 3 16,-1-1-4-16,18 0-2 16,-7 6-1-16,17-1-1 15,-11 5-2-15,0 5-1 16,-5 0-1-16,5 10 0 15,-5 0 0-15,5 10 2 16,-6 0-3-16,7 14-2 16,-7-5 4-16,17 25 4 15,-11-9-3-15,6 18-1 16,-6-4-2-16,6 15 0 16,-12-15 2-16,1 14 2 0,-6-9-3 15,0 5-1-15,-5-10 3 16,-12 19 1-16,-5-9 3 15,-11 9 1-15,0-9 1 16,-22 0 0-16,5-10-2 16,-21 5 1-16,5-10-2 15,-17 0 2-15,12-10-8 16,-6 0-2-16,5-5-1 16,-11 1 2-16,12-6-10 15,-6 0-4-15,5-4-38 16,6-6-18-16,0 1-48 15,16-5-22-15,1 4-8 16,16-14-29-16,0 0 70 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16,-1-6 0-16,6 6 2 16,5-5-4-16,17-1 0 15,1 1 3-15,15 0 1 16,-5-1 2-16,17 1 0 16,-6-5 0-16,0 5 0 15,0-1 0-15,0 1 0 16,-5-5 2-16,-6 4 1 15,-6-4 18-15,-5 5 9 16,0 0-2-16,-22 9 0 16,0-4-11-16,-27 9-5 15,4-4-10-15,-15 4-3 0,5-4-22 16,0-1-8-16,5 1-41 16,6-1-17-16,0-4-50 15,11-1-20-15,0-4 32 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16,1-14-5-16,-1 29 0 15,1-14-5-15,-1 19-2 16,1-15 0-16,-1 20 1 16,1-19-3-16,0 4 0 15,-1-10-3-15,1 6-1 16,-1-11 3-16,1 1 1 0,-1-10-4 15,1-5-1-15,-1-10-21 16,-5-5-8-16,0-5-17 16,0-4-8-16,0-6-20 15,0-9-10-15,0 0-17 16,0-15-6-16,0 0-1 16</inkml:trace>
  <inkml:trace contextRef="#ctx0" brushRef="#br0" timeOffset="363">94 1225 188 0,'-33'-15'71'0,"33"15"-38"0,-28-5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16,-6-9-2-16,5 24 1 15,1-15-3-15,-6 10 0 0,0-9-3 16,0 9 1-16,0-15-2 15,5-4-1-15,-5-10 1 16,0-10 1-16,0-5-1 16,0-10-1-16,0-4 1 15,0-6-1-15,0-4-5 16,6-20-1-16,-6 0-2 16,5-20 2-16,1 5 2 15,-1-19-1-15,1 5-3 16,-1-11 0-16,1 6 2 15,-1 0 3-15,1 5-3 16,5 9 2-16,-6 0 2 0,7 15 1 16,-1 1 1-16,5 18 2 15,-5 1 3-15,6 14 4 16,-6-4-2-16,0 19-2 16,0-10-5-16,0 10-2 15,-6-5-37-15,1 6-16 16,-1-6-38-16,1-10-17 15,-1 1-23 1</inkml:trace>
  <inkml:trace contextRef="#ctx0" brushRef="#br0" timeOffset="1412">1323 1225 140 0,'11'-5'52'0,"-11"5"-28"0,16-5-8 16,-16 5 18-16,6 0-9 15,0 0-3-15,10 0-3 16,-5 0-3-16,6 0-8 16,-1 0 4-16,6 0 3 0,-5 0-5 15,-1 0-1-15,1 0-1 16,-1 0 0-16,1 0-7 15,-1-5 0-15,-5 0 1 16,0-5 3-16,0 5 0 16,1-19 0-16,-1 4-3 0,-6-4-2 15,1-1 3-15,-1 1 2 16,1 4 11-16,-12 1 7 16,1-1-3-16,-6 10-2 15,0 0 1-15,-12 15 0 16,7 0-6-16,-6 20 0 15,0-6 3-15,5 20 4 16,1-4-4-16,10 9-1 16,1-10-9-16,10 0-2 15,1-4 0-15,10-1 2 16,1-4-3-16,5-1 0 16,-6 1-1-16,12-11 1 15,-6 1-35-15,11-10-16 16,-5-5-70-16,-1-10-32 0,-5 0 17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0 495 184 0,'6'-49'71'0,"-6"49"-38"0,11-49 10 16,-11 44 32-16,5-20-9 0,1 6-3 15,-1-6-10-15,1 6-3 16,-1-6-28 0,1 6 3-16,-1-1-1 0,1 5-1 0,-1 1 0 15,1 4-6-15,-1 5-2 16,1 0-1-16,-1 30 4 15,1-6-6-15,-1 30-2 16,1-10 1-16,-1 25 3 16,1-10-4-16,-6 29 2 15,0-14-5-15,0 29 1 16,0-15-1-16,0 10 1 16,0-14-7-16,0 9 0 15,0-10-1-15,0-4 2 16,0-11-1-16,0-4 2 15,0-5-18-15,0-10-4 16,0-10-33-16,-6-4-14 16,1-6-53-16,-1-9-25 0,1-5-33 15</inkml:trace>
  <inkml:trace contextRef="#ctx0" brushRef="#br0" timeOffset="568">606 1230 184 0,'17'-20'68'0,"-17"20"-36"0,11-24 4 0,-11 24 30 16,0-5 0-16,0 0 0 15,5-5-10-15,1 5-3 16,-6-5-29-16,0 6 1 0,0-6 3 15,0 0-3-15,-6 0 3 16,1 0-10-16,-12 5 0 16,6 1-9-16,-11 13-1 15,0-4-4-15,-5 10-3 0,5-5-3 16,0 24-1-16,0-5-1 16,5 6 3-16,6-6-2 15,11 15-1-15,0-10-2 16,17 6 1-16,-1-6 1 15,12-10-1-15,-6 1 6 16,5-15 1-16,-5 0-3 16,6-20 1-16,-6 0 4 15,-6-15 5-15,1 6-5 16,-6-20 0-16,-5 4-2 16,-1-4 1-16,1 5-15 0,-6 5-5 15,0 4-35-15,0 5-14 16,0 6-45-16,5 9-18 15,-5 0-19 1</inkml:trace>
  <inkml:trace contextRef="#ctx0" brushRef="#br0" timeOffset="1414">1091 1176 176 0,'17'0'66'0,"-17"0"-36"0,11-15 4 0,-11 15 29 0,6 0-4 15,-6 0 3-15,5-5-11 16,1 0-4-16,-1 1-26 15,1-1 5-15,-6 0 4 0,0 0-3 16,-6 0-1-16,1 0-14 16,-6 5-5-16,5 0-1 15,-11 5 3-15,6-5-4 16,-11 15-1-16,6-1 4 16,-6 21 3-16,5-6-4 0,1 10 1 15,-1-4-3 1,6 4 0-16,0-5-6 0,11 0-1 15,0-4-2-15,6-1 0 16,-1-4 3-16,12-11 2 16,-6 1-13-16,5-10-7 15,1 0-32-15,5-5-13 16,0 0-48-16,11-5-21 16,-5 0-13-1</inkml:trace>
  <inkml:trace contextRef="#ctx0" brushRef="#br0" timeOffset="1990">1670 1230 176 0,'0'-5'68'0,"0"5"-36"0,0 0-2 16,0 0 28-16,0 0-3 16,0 0 0-16,0 0-4 15,0 0-2-15,-5-5-27 16,-1 0 3-16,1 0 2 0,-1 0 0 0,1 5 2 16,-1 0-8-1,1 5 0-15,-1 0-6 0,-5 5-1 16,0 0-6-16,0 9 0 15,0-4-3-15,0 10 2 16,0-6-2-16,0 6 0 16,0-6-6-16,5 1-1 15,1-1-2-15,5 1 3 16,0-5-2-16,5 4 1 16,1-4 2-16,5 0 2 15,-6-6-3-15,6-4-2 16,1 0-1-16,-1-5 0 15,0 0-6-15,0-10-2 16,0 1 0-16,0-6 2 16,-6 5 1-16,1 0 3 15,-1 1 4-15,1 4 3 16,-1 0 2-16,-5 10 1 0,0 0 0 16,0 9 2-16,0 1-5 15,0 5-1-15,0-6-5 16,0 6-1-16,0-5-26 15,0 4-9-15,0-4-34 16,6 0-13-16,-1-6-30 16,6 6-55-1,0 0 51-15</inkml:trace>
  <inkml:trace contextRef="#ctx0" brushRef="#br0" timeOffset="2363">2282 0 368 0,'0'-5'137'0,"0"5"-74"0,0 39-65 0,0-29 27 16,0 24-13-16,0-4-2 16,6 38 1-16,-1-9 0 15,6 34-5-15,0-9 11 0,0 33 6 0,0-19 2 16,0 25 0-16,-5-20-12 16,5 9-3-1,-6-19-11-15,6 10-1 0,-5-19-31 16,5-11-13-16,-6-9-38 15,1-10-15-15,-1-10-9 16,6-10-1-16,-5-5 7 16</inkml:trace>
  <inkml:trace contextRef="#ctx0" brushRef="#br0" timeOffset="2618">2321 1338 288 0,'-22'14'107'0,"22"-14"-58"0,0-19-2 0,0 19 41 16,0 5-20-16,0-5-6 15,11-5-14-15,-6 0-4 16,6 0-24-16,0 0-7 0,6 0-2 16,-1 0-5-16,12 0-1 15,-6 0-5-15,5 1 0 16,-5-1-33-16,1 0-15 15,-1 0-42-15,0 0-16 16,0 0-34-16,5 0-13 16,-5 0 34-1</inkml:trace>
  <inkml:trace contextRef="#ctx0" brushRef="#br0" timeOffset="3046">2999 1259 180 0,'16'-19'68'0,"-16"19"-36"0,17-5 7 16,-17 5 32-16,0-5-10 0,0 0-2 15,0 0-10-15,0 0-1 16,-6 0-27-16,1 5 6 0,-6 0 3 15,0 0-7-15,-11 20-4 16,5-5-4-16,-5 9-2 16,5 1-3-16,1 14 1 15,5-5-8-15,11 5-4 16,0-5-3-16,11 1 0 16,0-6 3-16,6-4 0 15,-1-6-2-15,6-9 0 16,-5 0 6-16,-1-20 5 15,1 5-4-15,-6-14-2 16,0-1-10-16,-6 0-3 16,1 1-10-16,-1-1-4 15,1 1-17-15,-6 4-9 16,0 0-27-16,0 5-14 16,0 1-8-16,0 9-3 15,0 0 8-15</inkml:trace>
  <inkml:trace contextRef="#ctx0" brushRef="#br0" timeOffset="3495">3285 1499 104 0,'6'25'38'0,"-6"-25"-20"0,0 24 1 0,0-19 18 16,0 5 0-16,0-5 0 16,0 0 2-16,0 0 0 15,0-5-21-15,0 0 12 0,0-15 6 16,0 5 3-16,-6-9 4 15,6-1 2-15,0-14 2 16,0 4-12-16,6-4-6 16,-1 5-11-16,1-6-1 15,-1 6-1-15,12 0 2 16,-1-1-4-16,12 6 0 16,-6-1-4-16,11 10 1 15,-5 1-6-15,5-1-3 0,-6 5-12 16,6 5-6-16,-5 0-21 15,-1 5-6-15,-4 0-35 16,-1 0-15-16,-6 0-44 16,1-4-53-1,-1 4 66-15</inkml:trace>
  <inkml:trace contextRef="#ctx0" brushRef="#br0" timeOffset="3990">4074 1098 292 0,'5'-10'110'0,"-5"10"-60"0,0 10-34 0,0-10 29 15,-5 4-4-15,-1-4 0 16,-5 10-7-16,0 0-4 16,0 10-16-16,0-6 0 0,-6 11 2 0,1-6-4 15,10 11 1-15,-5-6-4 16,0 1 0-16,0-1-12 15,6 1-3-15,-1-6 3 16,6 1 3-16,0-5-1 16,6 4-2-16,-1-4-1 15,6 5 3-15,0-6-2 16,0 6-1-16,-5-5 7 16,10 4 5-16,-5 1 18 15,-5 4 8-15,-1-4-2 16,-10 9 1-16,-1-4-13 15,-10 4-4-15,-1-4-14 0,-5-1-4 16,0 1-39-16,-11-1-17 16,0-4-86-16,-11 4-34 15,5-4 2 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 49 172 0,'0'-5'66'0,"0"5"-36"0,0-15 11 0,0 15 33 16,0 0-8-16,0 0-2 16,-6-4-19-16,6-1-5 15,-5 0-23-15,-1 0 5 0,1 0 2 16,-1 0-8-16,-5 10-4 16,0 0-10-16,0 14-1 0,6-4-3 15,-1 15 0-15,1-1-3 16,10 5-1-16,-5-4 0 15,11 4 4-15,0-10 1 16,6-9 3-16,-1 0-3 16,6-20 0-16,-5 0 7 15,-1-15 4-15,1 6-3 16,-6-11-2-16,0-4 0 16,-6 4-1-16,1 6-7 15,-1-1 0-15,1 5-41 16,-6 6-16-16,0-1-51 15,0 10-22-15,0 0 2 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211 1128 304 0,'0'0'0'0,"11"10"33"0,-11-5 1 15,0 0 8-15,0 0 2 16,0-5-9-16,0 0-2 16,0 0-18-16,0 0 11 0,0-15 4 15,0 0-4-15,-6-14-1 16,1 0-5-16,-6-20-1 16,5 5-4-16,-5-25 1 0,0 10-7 15,-5-24-3-15,5 19-3 16,-6-14-3-16,1 14-2 15,-1-5 1-15,0 11 1 16,1-6 0-16,5 10 0 16,0 5 2-16,5 10-3 15,1 0-2-15,5 4-3 16,5 6 1-16,1 5-2 16,5-1 2-16,0 5 3 15,16 6 1-15,-4-1 3 16,15 10 1-16,-5 0-6 0,17 0-2 15,-6 0-14-15,5 5-5 16,-4 0-16-16,-7 5-5 16,-5 0-18-16,0 5-5 15,0 0-17-15,-11 0-6 16,0-1-6 0</inkml:trace>
  <inkml:trace contextRef="#ctx0" brushRef="#br0" timeOffset="298">34 550 236 0,'-27'20'90'0,"27"-20"-48"16,-6 10-9-16,6-6 33 0,0 1-23 15,0 0-9-15,11 5-7 16,0 0-3-16,6-5-13 16,-1 0 0-16,12-5 2 0,-6 0-7 15,11-10-1-15,0 0-1 16,11 0 0-16,-5 0-40 16,-1-4-15-16,-5 4-41 15,12 0-17-15,-12 0-19 16</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264 637 160 0,'6'-15'63'0,"-6"15"-34"0,0-10 8 0,0 10 28 16,0-5-12-16,0 0-4 15,0 0-4-15,0 0-1 16,0 1-24-16,0 4 10 0,0-5 7 16,0 5-5-16,-6 0-1 15,1 0-11-15,-6-5-5 16,5 5-4-16,-10 0 0 15,-1 0-6-15,-5 5-1 16,0 0 0-16,-6 4 0 16,6 1 0-16,0 0 0 15,6 0-5-15,-1 0 1 16,1-1-7-16,10 1 0 16,1 0-2-16,5 10 3 0,0-6 2 15,16 11 2-15,-5-6-1 16,11 11 1-16,0-6 0 15,0 6-2-15,-5-6 5 16,5 6 1-16,-6-6-3 16,1 1-1-16,0-6 9 15,-6 1 5-15,0-1 12 16,-6 1 5-16,1-5-4 16,-12 4-3-16,6-4-8 15,-16 5-4-15,5-6-5 16,-17 1-2-16,0 0-10 0,-5 4-5 15,6-9-27-15,-6 0-10 16,5 0-46-16,6-1-18 16,6 1-38-1,16-5-49-15,0 0 73 16</inkml:trace>
  <inkml:trace contextRef="#ctx0" brushRef="#br0" timeOffset="363">523 68 220 0,'-11'-49'85'0,"11"49"-46"0,22-19-4 0,-22 19 34 0,-5 0-17 15,-1 0-6-15,6 0-20 16,0 0-6-16,6 14-12 16,-6 1 4-16,5 29 3 0,-5-5-5 15,6 30-1-15,-1-15 4 16,-5 29 1-16,0-14-7 16,6 14-2-16,-1-9-3 15,1 14 1-15,-1-15-2 16,1 6 2-16,-1-11-24 0,1 1-11 15,-1-15-21-15,1 0-9 16,-1-10-27-16,1-5-11 16,-1 0-19-1</inkml:trace>
  <inkml:trace contextRef="#ctx0" brushRef="#br0" timeOffset="663">396 950 216 0,'-16'-5'82'0,"16"5"-44"0,-11-5 6 0,5 5 36 0,1 0-13 15,5 0-3-15,0 0-31 16,0 0-12-16,5 0-13 15,1 0 7-15,10 0 7 0,1 0-9 16,16-5-2-16,-5 1-5 16,5-1-1-16,0 5-8 15,0-5-2-15,-6 0-42 16,1 5-17-16,-1 0-51 16,-4 0-20-16,-1 0 1 15</inkml:trace>
  <inkml:trace contextRef="#ctx0" brushRef="#br0" timeOffset="1030">1251 666 340 0,'5'0'129'0,"-5"0"-70"0,0 5-51 0,0 0 27 15,0 5-11-15,0-1 0 16,-5 16 7-16,-1-6 2 16,1 30-17-16,-1-4 6 0,-5 28 2 15,0-9-1-15,-5 29-2 16,5-10-11-16,-6 20-4 0,1-15-2 15,-1 10 0-15,6-14-2 16,-6 4 1-16,6-15-26 16,0 1-12-16,0-15-26 15,0-6-10-15,0-8-30 16,6-11-14-16,-1-5-29 16</inkml:trace>
  <inkml:trace contextRef="#ctx0" brushRef="#br0" timeOffset="1379">1025 1102 188 0,'-6'-24'71'0,"6"24"-38"0,0-20 10 0,0 20 35 15,0-5-9-15,0 0-3 16,0 5-22-16,0 0-7 16,0 0-22-16,0 0 4 0,6 10 2 15,-1 0-11-15,1 4-3 16,-1 1-3-16,6 0 2 15,0 4-8-15,0-4 0 0,0-5-38 16,0 0-13-16,0 0-52 16,1-6-21-16,-1 1-13 15</inkml:trace>
  <inkml:trace contextRef="#ctx0" brushRef="#br0" timeOffset="1743">1604 294 320 0,'11'-40'121'0,"-11"40"-66"0,5-9-47 0,-5 9 27 16,0 5-14-16,0-1 1 16,6 16 2-16,-1-5 2 15,1 24-13-15,-1-5-1 0,1 25 1 16,-1-10-3-16,1 25 2 16,-1-11-3-16,1 20 0 15,-1-9-3-15,1 9-1 16,-6-14-6-16,0 4 1 15,0-14-33-15,0 0-15 16,0-5-36-16,0-10-14 0,0-5-17 16,0-5-43-1,0-4 51-15</inkml:trace>
  <inkml:trace contextRef="#ctx0" brushRef="#br0" timeOffset="2182">1901 1068 264 0,'6'-15'99'0,"-6"15"-54"0,0-10-20 0,0 10 31 16,0 0-8-16,0 0 1 0,0 0-10 15,0 0-4-15,0 5-19 16,0 0-1-16,5 10 1 0,1-5-8 16,-1 9-2-16,-5 1-6 15,0 9-1-15,0-9-43 16,0 4-18-16,0 1-62 16,0-11-23-16,0 1 13 15</inkml:trace>
  <inkml:trace contextRef="#ctx0" brushRef="#br0" timeOffset="2299">1901 612 236 0,'-5'-10'90'0,"5"10"-48"0,0 0-80 0,0 0 0 15,0 5-55-15,0 0-18 16</inkml:trace>
  <inkml:trace contextRef="#ctx0" brushRef="#br0" timeOffset="2787">2287 1029 160 0,'11'34'63'0,"-11"-34"-34"0,11 39-19 0,-11-29 17 0,6 14 2 16,-1-9 2-16,1 5-1 16,-6-6-1-16,0 11-16 15,0-6 8-15,0-4 2 0,0 0 0 16,0-5 0-16,0-1-10 15,-6-13-3-15,6-1-8 16,-5-15-2-16,5 0 0 16,0-9 0-16,0 0 0 15,0-6 0-15,0 1 0 0,5 5 0 16,-5 4-3 0,6 6 0-16,-1-1-3 0,1 10 1 15,-1 0 5-15,6 10 4 16,0 0 3-16,0 15 3 15,-5 0-1-15,5 9 2 16,-6 1-6-16,1 4-3 16,-1 5-17-16,-5 1-5 15,0-6-34-15,0 1-13 16,0-6-27 0,0 1-46-16,0-6 38 15</inkml:trace>
  <inkml:trace contextRef="#ctx0" brushRef="#br0" timeOffset="3499">2695 994 148 0,'11'-14'55'0,"-11"14"-30"0,6-15 6 0,-6 15 26 15,0-5-8-15,0 0-2 16,0 0-6-16,0 0-4 16,0 0-20-16,0 5 7 0,0-5 6 15,0 5-1-15,0 0 3 16,0 0-12-16,-6 0-2 15,0 0-8-15,-5 10-2 16,6-5-4-16,-1 10-1 16,1-5-1-16,-1 4 1 15,1 1-4-15,5 5 0 16,0-6 1-16,5 6 0 16,-5-5 0-16,6 4 0 15,-1-4 0-15,12 9 0 16,-6-9 2-16,6 0 1 15,-1-5 3-15,1-5 1 16,-6-1 5-16,0-18 5 16,0 4-5-16,0-10 1 0,-6-4-8 15,1 4-1-15,-1 1 0 16,-5 4 0-16,0 5 4 16,0 0 3-16,0 1-6 15,0 9-1-15,0 0-4 16,6 14-3-16,-1-4-3 15,6 19 1-15,0 1 3 16,6 14 3-16,-1-10 0 16,12 20 2-16,-6-10 0 15,0 15 3-15,0-10 6 0,-5 5 4 16,-1-10 3-16,-16 5 3 16,0-5 3-16,-33 0 2 15,0-5-10-15,-22 1-5 16,5-6-7-16,-16 10-2 15,11-10-14-15,-22 6-8 16,11-6-30-16,-17 0-13 16,11-4-70-16,-5-1-29 15,11-5-26 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29 2-16,1-9-4 15,5 24 1-15,-6-15-7 16,6 20-1-16,-5-20-2 16,-1 1 1-16,1-16-2 15,-1 6 2-15,1-11-22 16,-6 1-9-16,0-15-35 15,5-5-12-15,1-5-25 16,-1-9-8-16,-5-6-7 16,6-9-4-16,-1 0 66 15</inkml:trace>
  <inkml:trace contextRef="#ctx0" brushRef="#br0" timeOffset="312">22 1083 176 0,'-11'10'68'0,"11"-10"-36"0,-5 0-2 0,-1 0 28 15,6 0-9-15,0 0-4 0,6 9-1 16,-1-4-1-16,12 5-23 15,-6-5 2-15,16 0 1 0,-5 0-12 16,23-10-6-16,-7 0 1 16,12-5 0-16,-6 5-24 15,5-5-13-15,-10 1-44 16,0-1-17-16,-6 0-45 16,-6 10-22-1,-5 0 82-15</inkml:trace>
  <inkml:trace contextRef="#ctx0" brushRef="#br0" timeOffset="786">678 1171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0-33 16,6-5-15-16,-1-1-26 0,7-18-10 15,-7 4 1 1</inkml:trace>
  <inkml:trace contextRef="#ctx0" brushRef="#br0" timeOffset="1146">1301 1048 184 0,'17'-14'68'0,"-17"14"-36"0,0-30 4 0,0 30 30 15,-6-5-13-15,1 1-4 16,-6 4-17-16,0 0-5 16,-11 4-16-16,5 1 4 0,-11 5 3 15,6 0-6-15,0 10 1 16,6-6-8-16,-1 6-3 0,1-1-4 15,16 6 1-15,0-5-4 16,11 9 1-16,0-5 2 16,5 6 1-16,1-6 3 15,-1 6 1-15,1-1 7 16,-1-4 6-16,-4-6 3 16,-1-4 1-16,-6 0 0 15,-10-1 2-15,-1 1-14 16,-11 0-5-16,1-5-13 15,-12-1-4-15,6 1-31 16,-16 0-10-16,5 0-32 16,0 0-10-16,5-6-38 15,17-4-22-15,0 0 78 16</inkml:trace>
  <inkml:trace contextRef="#ctx0" brushRef="#br0" timeOffset="1461">1610 10 280 0,'11'-20'104'0,"-11"20"-56"0,0 0-38 0,0 0 25 15,0 15-12-15,0-5-1 16,-6 24-9-16,1-5-3 0,-1 40-5 15,1-15 1-15,-6 29 0 0,0-9 6 16,0 29 5-16,0-15-7 16,5 24-1-16,1-19-5 15,-1 15-3-15,6-15-7 16,0-9-1-16,0-11-26 16,6-9-10-16,-1-10-18 15,1-5-7-15,-1-5-12 16,1-15-2-16,-1-4-5 15</inkml:trace>
  <inkml:trace contextRef="#ctx0" brushRef="#br0" timeOffset="1735">1478 1186 200 0,'-23'-10'74'0,"23"10"-40"0,-11-5 9 0,6 5 35 15,5 0-20-15,0 0-6 16,0-5-8-16,0 0-1 16,5-5-24-16,1 5-4 0,5 1-1 15,0-1-8-15,6 0-3 16,-6 0-2-16,5 0 1 16,1 0-39-16,-1 5-16 15,1 0-27-15,10 5-11 16,-5 0-14-1,6 0-42-15,-6 0 46 16</inkml:trace>
  <inkml:trace contextRef="#ctx0" brushRef="#br0" timeOffset="2230">2084 1112 272 0,'0'0'104'0,"0"0"-56"0,0 15-49 16,0-10 18-16,0 9-12 16,0 1-3-16,0 10-8 15,0-1-4-15,0 6 6 16,0-1-56-16,-6 5-24 0,1-9-17 15</inkml:trace>
  <inkml:trace contextRef="#ctx0" brushRef="#br0" timeOffset="2341">2122 632 92 0,'0'-20'35'0,"0"20"-18"0,6 5-31 0,-6 0 1 15,0 0-24-15,0 0-6 16</inkml:trace>
  <inkml:trace contextRef="#ctx0" brushRef="#br0" timeOffset="2815">2293 990 148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2861 1161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10 0-15,-5-10 3 16,-1 5 5-16,1-5-3 16,-17 6 2-16,5-11-5 15,-16-5 1-15,0-4-5 16,-38-1-2-16,10-4-2 16,-33 4-3-16,12-4-21 0,-7 9-11 15,12-4-33-15,0-6-13 16,11 1-41-16,5 0-15 15,6-6-18 1</inkml:trace>
  <inkml:trace contextRef="#ctx0" brushRef="#br0" timeOffset="3878">3418 1450 436 0,'-11'-24'162'0,"11"24"-88"0,-11-10-51 0,5 10 40 15,1 0-40-15,-1 0-11 16,6-5-33-16,0 0-13 15,0 0 18-15,0 5-56 0,-5-5-21 16,5 5-60 0,0-5-51-16,0 1 85 15</inkml:trace>
  <inkml:trace contextRef="#ctx0" brushRef="#br0" timeOffset="4196">3666 318 316 0,'0'-9'121'0,"0"9"-66"0,0 0-51 16,0 0 24-16,0 14-5 16,0-4 3-16,-6 29-10 15,1-9-4-15,-6 24-7 16,0-5-4-16,-6 19 2 0,1-14-29 16,-1 15-11-16,1-11-62 15,-1 11-25-15,1-10 2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2-16,-1-10 0 15,1 24 3-15,5 45-1 16,1-15 2-16,-1-5-4 16,-6-29 1-16,1-11-3 15,5 17 2-15,6 38-2 16,-11-60 0-16,-1-4 1 0,1 20 1 16,-1-10-3-16,1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3" Type="http://schemas.openxmlformats.org/officeDocument/2006/relationships/image" Target="../media/image7.png"/><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s>
</file>

<file path=ppt/slides/_rels/slide16.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03.emf"/><Relationship Id="rId50" Type="http://schemas.openxmlformats.org/officeDocument/2006/relationships/customXml" Target="../ink/ink128.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37.xml"/><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16" Type="http://schemas.openxmlformats.org/officeDocument/2006/relationships/customXml" Target="../ink/ink111.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08.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3" Type="http://schemas.openxmlformats.org/officeDocument/2006/relationships/image" Target="../media/image8.png"/><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7.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55.xml"/><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s>
</file>

<file path=ppt/slides/_rels/slide18.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73.xml"/><Relationship Id="rId26" Type="http://schemas.openxmlformats.org/officeDocument/2006/relationships/customXml" Target="../ink/ink177.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181.xml"/><Relationship Id="rId42" Type="http://schemas.openxmlformats.org/officeDocument/2006/relationships/customXml" Target="../ink/ink185.xml"/><Relationship Id="rId47" Type="http://schemas.openxmlformats.org/officeDocument/2006/relationships/image" Target="../media/image1181.emf"/><Relationship Id="rId50" Type="http://schemas.openxmlformats.org/officeDocument/2006/relationships/customXml" Target="../ink/ink189.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198.xml"/><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16" Type="http://schemas.openxmlformats.org/officeDocument/2006/relationships/customXml" Target="../ink/ink172.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69.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39" Type="http://schemas.openxmlformats.org/officeDocument/2006/relationships/image" Target="../media/image141.emf"/><Relationship Id="rId34" Type="http://schemas.openxmlformats.org/officeDocument/2006/relationships/customXml" Target="../ink/ink243.xml"/><Relationship Id="rId42" Type="http://schemas.openxmlformats.org/officeDocument/2006/relationships/customXml" Target="../ink/ink247.xml"/><Relationship Id="rId47" Type="http://schemas.openxmlformats.org/officeDocument/2006/relationships/image" Target="../media/image145.emf"/><Relationship Id="rId50" Type="http://schemas.openxmlformats.org/officeDocument/2006/relationships/customXml" Target="../ink/ink251.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59.xml"/><Relationship Id="rId76" Type="http://schemas.openxmlformats.org/officeDocument/2006/relationships/customXml" Target="../ink/ink263.xml"/><Relationship Id="rId84" Type="http://schemas.openxmlformats.org/officeDocument/2006/relationships/customXml" Target="../ink/ink267.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71.xml"/><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13" Type="http://schemas.openxmlformats.org/officeDocument/2006/relationships/customXml" Target="../ink/ink299.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12.xml"/><Relationship Id="rId21" Type="http://schemas.openxmlformats.org/officeDocument/2006/relationships/customXml" Target="../ink/ink303.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16.xml"/><Relationship Id="rId50" Type="http://schemas.openxmlformats.org/officeDocument/2006/relationships/image" Target="../media/image1640.emf"/><Relationship Id="rId55" Type="http://schemas.openxmlformats.org/officeDocument/2006/relationships/customXml" Target="../ink/ink320.xml"/><Relationship Id="rId63" Type="http://schemas.openxmlformats.org/officeDocument/2006/relationships/customXml" Target="../ink/ink324.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16" Type="http://schemas.openxmlformats.org/officeDocument/2006/relationships/image" Target="../media/image811.emf"/><Relationship Id="rId29" Type="http://schemas.openxmlformats.org/officeDocument/2006/relationships/customXml" Target="../ink/ink307.xml"/><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61" Type="http://schemas.openxmlformats.org/officeDocument/2006/relationships/customXml" Target="../ink/ink323.xml"/><Relationship Id="rId10" Type="http://schemas.openxmlformats.org/officeDocument/2006/relationships/image" Target="../media/image782.emf"/><Relationship Id="rId19" Type="http://schemas.openxmlformats.org/officeDocument/2006/relationships/customXml" Target="../ink/ink302.xml"/><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7.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199.emf"/><Relationship Id="rId50" Type="http://schemas.openxmlformats.org/officeDocument/2006/relationships/customXml" Target="../ink/ink354.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63.xml"/><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16" Type="http://schemas.openxmlformats.org/officeDocument/2006/relationships/customXml" Target="../ink/ink337.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194.emf"/><Relationship Id="rId40" Type="http://schemas.openxmlformats.org/officeDocument/2006/relationships/customXml" Target="../ink/ink349.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34.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 Type="http://schemas.openxmlformats.org/officeDocument/2006/relationships/notesSlide" Target="../notesSlides/notesSlide39.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380.xml"/><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19" Type="http://schemas.openxmlformats.org/officeDocument/2006/relationships/customXml" Target="../ink/ink375.xml"/><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customXml" Target="../ink/ink396.xml"/><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s>
</file>

<file path=ppt/slides/_rels/slide41.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14.xml"/><Relationship Id="rId26" Type="http://schemas.openxmlformats.org/officeDocument/2006/relationships/customXml" Target="../ink/ink418.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22.xml"/><Relationship Id="rId42" Type="http://schemas.openxmlformats.org/officeDocument/2006/relationships/customXml" Target="../ink/ink426.xml"/><Relationship Id="rId47" Type="http://schemas.openxmlformats.org/officeDocument/2006/relationships/image" Target="../media/image286.emf"/><Relationship Id="rId50" Type="http://schemas.openxmlformats.org/officeDocument/2006/relationships/customXml" Target="../ink/ink430.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39.xml"/><Relationship Id="rId76" Type="http://schemas.openxmlformats.org/officeDocument/2006/relationships/customXml" Target="../ink/ink443.xml"/><Relationship Id="rId84" Type="http://schemas.openxmlformats.org/officeDocument/2006/relationships/customXml" Target="../ink/ink447.xml"/><Relationship Id="rId89" Type="http://schemas.openxmlformats.org/officeDocument/2006/relationships/image" Target="../media/image308.emf"/><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16" Type="http://schemas.openxmlformats.org/officeDocument/2006/relationships/customXml" Target="../ink/ink413.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17.xml"/><Relationship Id="rId32" Type="http://schemas.openxmlformats.org/officeDocument/2006/relationships/customXml" Target="../ink/ink421.xml"/><Relationship Id="rId37" Type="http://schemas.openxmlformats.org/officeDocument/2006/relationships/image" Target="../media/image281.emf"/><Relationship Id="rId40" Type="http://schemas.openxmlformats.org/officeDocument/2006/relationships/customXml" Target="../ink/ink425.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34.xml"/><Relationship Id="rId66" Type="http://schemas.openxmlformats.org/officeDocument/2006/relationships/customXml" Target="../ink/ink438.xml"/><Relationship Id="rId74" Type="http://schemas.openxmlformats.org/officeDocument/2006/relationships/customXml" Target="../ink/ink442.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8.png"/><Relationship Id="rId61" Type="http://schemas.openxmlformats.org/officeDocument/2006/relationships/image" Target="../media/image293.emf"/><Relationship Id="rId82" Type="http://schemas.openxmlformats.org/officeDocument/2006/relationships/customXml" Target="../ink/ink446.xml"/><Relationship Id="rId90" Type="http://schemas.openxmlformats.org/officeDocument/2006/relationships/customXml" Target="../ink/ink450.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61.xml"/><Relationship Id="rId26" Type="http://schemas.openxmlformats.org/officeDocument/2006/relationships/customXml" Target="../ink/ink465.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55.xml"/><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57.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221.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s>
</file>

<file path=ppt/slides/_rels/slide4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8" Type="http://schemas.openxmlformats.org/officeDocument/2006/relationships/customXml" Target="../ink/ink489.xml"/><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 Type="http://schemas.openxmlformats.org/officeDocument/2006/relationships/notesSlide" Target="../notesSlides/notesSlide48.xml"/><Relationship Id="rId16" Type="http://schemas.openxmlformats.org/officeDocument/2006/relationships/customXml" Target="../ink/ink509.xml"/><Relationship Id="rId20" Type="http://schemas.openxmlformats.org/officeDocument/2006/relationships/customXml" Target="../ink/ink511.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 Type="http://schemas.openxmlformats.org/officeDocument/2006/relationships/notesSlide" Target="../notesSlides/notesSlide49.xml"/><Relationship Id="rId16" Type="http://schemas.openxmlformats.org/officeDocument/2006/relationships/customXml" Target="../ink/ink530.xml"/><Relationship Id="rId20" Type="http://schemas.openxmlformats.org/officeDocument/2006/relationships/customXml" Target="../ink/ink532.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224.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5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5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5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58.xml.rels><?xml version="1.0" encoding="UTF-8" standalone="yes"?>
<Relationships xmlns="http://schemas.openxmlformats.org/package/2006/relationships"><Relationship Id="rId8" Type="http://schemas.openxmlformats.org/officeDocument/2006/relationships/customXml" Target="../ink/ink565.xml"/><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226.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s>
</file>

<file path=ppt/slides/_rels/slide5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36.xml"/><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61" Type="http://schemas.openxmlformats.org/officeDocument/2006/relationships/customXml" Target="../ink/ink52.xml"/><Relationship Id="rId10" Type="http://schemas.openxmlformats.org/officeDocument/2006/relationships/image" Target="../media/image28.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881.emf"/><Relationship Id="rId13" Type="http://schemas.openxmlformats.org/officeDocument/2006/relationships/customXml" Target="../ink/ink584.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7.xml"/><Relationship Id="rId3" Type="http://schemas.openxmlformats.org/officeDocument/2006/relationships/customXml" Target="../ink/ink579.xml"/><Relationship Id="rId21" Type="http://schemas.openxmlformats.org/officeDocument/2006/relationships/customXml" Target="../ink/ink588.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601.xml"/><Relationship Id="rId7" Type="http://schemas.openxmlformats.org/officeDocument/2006/relationships/customXml" Target="../ink/ink581.xml"/><Relationship Id="rId12" Type="http://schemas.openxmlformats.org/officeDocument/2006/relationships/image" Target="../media/image2901.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22.emf"/><Relationship Id="rId46" Type="http://schemas.openxmlformats.org/officeDocument/2006/relationships/image" Target="../media/image326.emf"/><Relationship Id="rId2" Type="http://schemas.openxmlformats.org/officeDocument/2006/relationships/notesSlide" Target="../notesSlides/notesSlide61.xml"/><Relationship Id="rId16" Type="http://schemas.openxmlformats.org/officeDocument/2006/relationships/image" Target="../media/image309.emf"/><Relationship Id="rId20" Type="http://schemas.openxmlformats.org/officeDocument/2006/relationships/image" Target="../media/image312.emf"/><Relationship Id="rId29" Type="http://schemas.openxmlformats.org/officeDocument/2006/relationships/customXml" Target="../ink/ink592.xml"/><Relationship Id="rId41" Type="http://schemas.openxmlformats.org/officeDocument/2006/relationships/customXml" Target="../ink/ink598.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3.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6.xml"/><Relationship Id="rId40" Type="http://schemas.openxmlformats.org/officeDocument/2006/relationships/image" Target="../media/image323.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82.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91.xml"/><Relationship Id="rId30" Type="http://schemas.openxmlformats.org/officeDocument/2006/relationships/image" Target="../media/image317.emf"/><Relationship Id="rId35" Type="http://schemas.openxmlformats.org/officeDocument/2006/relationships/customXml" Target="../ink/ink595.xml"/><Relationship Id="rId43" Type="http://schemas.openxmlformats.org/officeDocument/2006/relationships/customXml" Target="../ink/ink599.xml"/><Relationship Id="rId48" Type="http://schemas.openxmlformats.org/officeDocument/2006/relationships/image" Target="../media/image327.emf"/></Relationships>
</file>

<file path=ppt/slides/_rels/slide62.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229.png"/><Relationship Id="rId7" Type="http://schemas.openxmlformats.org/officeDocument/2006/relationships/customXml" Target="../ink/ink602.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6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603.xml"/></Relationships>
</file>

<file path=ppt/slides/_rels/slide6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604.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612.xml"/><Relationship Id="rId26" Type="http://schemas.openxmlformats.org/officeDocument/2006/relationships/customXml" Target="../ink/ink616.xml"/><Relationship Id="rId39" Type="http://schemas.openxmlformats.org/officeDocument/2006/relationships/image" Target="../media/image2171.emf"/><Relationship Id="rId3" Type="http://schemas.openxmlformats.org/officeDocument/2006/relationships/image" Target="../media/image233.png"/><Relationship Id="rId21" Type="http://schemas.openxmlformats.org/officeDocument/2006/relationships/image" Target="../media/image2071.emf"/><Relationship Id="rId34" Type="http://schemas.openxmlformats.org/officeDocument/2006/relationships/customXml" Target="../ink/ink620.xml"/><Relationship Id="rId42" Type="http://schemas.openxmlformats.org/officeDocument/2006/relationships/customXml" Target="../ink/ink624.xml"/><Relationship Id="rId47" Type="http://schemas.openxmlformats.org/officeDocument/2006/relationships/image" Target="../media/image2221.emf"/><Relationship Id="rId50" Type="http://schemas.openxmlformats.org/officeDocument/2006/relationships/customXml" Target="../ink/ink628.xml"/><Relationship Id="rId7" Type="http://schemas.openxmlformats.org/officeDocument/2006/relationships/image" Target="../media/image1970.emf"/><Relationship Id="rId12" Type="http://schemas.openxmlformats.org/officeDocument/2006/relationships/customXml" Target="../ink/ink609.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622.xml"/><Relationship Id="rId46" Type="http://schemas.openxmlformats.org/officeDocument/2006/relationships/customXml" Target="../ink/ink626.xml"/><Relationship Id="rId2" Type="http://schemas.openxmlformats.org/officeDocument/2006/relationships/notesSlide" Target="../notesSlides/notesSlide65.xml"/><Relationship Id="rId16" Type="http://schemas.openxmlformats.org/officeDocument/2006/relationships/customXml" Target="../ink/ink611.xml"/><Relationship Id="rId20" Type="http://schemas.openxmlformats.org/officeDocument/2006/relationships/customXml" Target="../ink/ink613.xml"/><Relationship Id="rId29" Type="http://schemas.openxmlformats.org/officeDocument/2006/relationships/image" Target="../media/image2121.emf"/><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606.xml"/><Relationship Id="rId11" Type="http://schemas.openxmlformats.org/officeDocument/2006/relationships/image" Target="../media/image1991.emf"/><Relationship Id="rId24" Type="http://schemas.openxmlformats.org/officeDocument/2006/relationships/customXml" Target="../ink/ink615.xml"/><Relationship Id="rId32" Type="http://schemas.openxmlformats.org/officeDocument/2006/relationships/customXml" Target="../ink/ink619.xml"/><Relationship Id="rId37" Type="http://schemas.openxmlformats.org/officeDocument/2006/relationships/image" Target="../media/image2161.emf"/><Relationship Id="rId40" Type="http://schemas.openxmlformats.org/officeDocument/2006/relationships/customXml" Target="../ink/ink623.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617.xml"/><Relationship Id="rId36" Type="http://schemas.openxmlformats.org/officeDocument/2006/relationships/customXml" Target="../ink/ink621.xml"/><Relationship Id="rId49" Type="http://schemas.openxmlformats.org/officeDocument/2006/relationships/image" Target="../media/image2231.emf"/><Relationship Id="rId10" Type="http://schemas.openxmlformats.org/officeDocument/2006/relationships/customXml" Target="../ink/ink608.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625.xml"/><Relationship Id="rId4" Type="http://schemas.openxmlformats.org/officeDocument/2006/relationships/customXml" Target="../ink/ink605.xml"/><Relationship Id="rId9" Type="http://schemas.openxmlformats.org/officeDocument/2006/relationships/image" Target="../media/image1980.emf"/><Relationship Id="rId14" Type="http://schemas.openxmlformats.org/officeDocument/2006/relationships/customXml" Target="../ink/ink610.xml"/><Relationship Id="rId22" Type="http://schemas.openxmlformats.org/officeDocument/2006/relationships/customXml" Target="../ink/ink614.xml"/><Relationship Id="rId27" Type="http://schemas.openxmlformats.org/officeDocument/2006/relationships/image" Target="../media/image2111.emf"/><Relationship Id="rId30" Type="http://schemas.openxmlformats.org/officeDocument/2006/relationships/customXml" Target="../ink/ink618.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627.xml"/><Relationship Id="rId8" Type="http://schemas.openxmlformats.org/officeDocument/2006/relationships/customXml" Target="../ink/ink607.xml"/><Relationship Id="rId51" Type="http://schemas.openxmlformats.org/officeDocument/2006/relationships/image" Target="../media/image2240.emf"/></Relationships>
</file>

<file path=ppt/slides/_rels/slide6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629.xml"/></Relationships>
</file>

<file path=ppt/slides/_rels/slide6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630.xml"/></Relationships>
</file>

<file path=ppt/slides/_rels/slide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31.xml"/></Relationships>
</file>

<file path=ppt/slides/_rels/slide6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633.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35.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34.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13" Type="http://schemas.openxmlformats.org/officeDocument/2006/relationships/customXml" Target="../ink/ink637.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50.xml"/><Relationship Id="rId21" Type="http://schemas.openxmlformats.org/officeDocument/2006/relationships/customXml" Target="../ink/ink641.xml"/><Relationship Id="rId34" Type="http://schemas.openxmlformats.org/officeDocument/2006/relationships/image" Target="../media/image382.emf"/><Relationship Id="rId42" Type="http://schemas.openxmlformats.org/officeDocument/2006/relationships/image" Target="../media/image422.emf"/><Relationship Id="rId47" Type="http://schemas.openxmlformats.org/officeDocument/2006/relationships/customXml" Target="../ink/ink654.xml"/><Relationship Id="rId50" Type="http://schemas.openxmlformats.org/officeDocument/2006/relationships/image" Target="../media/image482.emf"/><Relationship Id="rId55" Type="http://schemas.openxmlformats.org/officeDocument/2006/relationships/customXml" Target="../ink/ink658.xml"/><Relationship Id="rId63" Type="http://schemas.openxmlformats.org/officeDocument/2006/relationships/customXml" Target="../ink/ink662.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66.xml"/><Relationship Id="rId2" Type="http://schemas.openxmlformats.org/officeDocument/2006/relationships/notesSlide" Target="../notesSlides/notesSlide74.xml"/><Relationship Id="rId16" Type="http://schemas.openxmlformats.org/officeDocument/2006/relationships/image" Target="../media/image2911.emf"/><Relationship Id="rId29" Type="http://schemas.openxmlformats.org/officeDocument/2006/relationships/customXml" Target="../ink/ink645.xml"/><Relationship Id="rId11" Type="http://schemas.openxmlformats.org/officeDocument/2006/relationships/customXml" Target="../ink/ink636.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49.xml"/><Relationship Id="rId40" Type="http://schemas.openxmlformats.org/officeDocument/2006/relationships/image" Target="../media/image412.emf"/><Relationship Id="rId45" Type="http://schemas.openxmlformats.org/officeDocument/2006/relationships/customXml" Target="../ink/ink653.xml"/><Relationship Id="rId53" Type="http://schemas.openxmlformats.org/officeDocument/2006/relationships/customXml" Target="../ink/ink657.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70.xml"/><Relationship Id="rId5" Type="http://schemas.openxmlformats.org/officeDocument/2006/relationships/diagramQuickStyle" Target="../diagrams/quickStyle12.xml"/><Relationship Id="rId61" Type="http://schemas.openxmlformats.org/officeDocument/2006/relationships/customXml" Target="../ink/ink661.xml"/><Relationship Id="rId10" Type="http://schemas.openxmlformats.org/officeDocument/2006/relationships/image" Target="../media/image238.png"/><Relationship Id="rId19" Type="http://schemas.openxmlformats.org/officeDocument/2006/relationships/customXml" Target="../ink/ink640.xml"/><Relationship Id="rId31" Type="http://schemas.openxmlformats.org/officeDocument/2006/relationships/customXml" Target="../ink/ink64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63.xml"/><Relationship Id="rId73" Type="http://schemas.openxmlformats.org/officeDocument/2006/relationships/customXml" Target="../ink/ink667.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237.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44.xml"/><Relationship Id="rId30" Type="http://schemas.openxmlformats.org/officeDocument/2006/relationships/image" Target="../media/image362.emf"/><Relationship Id="rId35" Type="http://schemas.openxmlformats.org/officeDocument/2006/relationships/customXml" Target="../ink/ink648.xml"/><Relationship Id="rId43" Type="http://schemas.openxmlformats.org/officeDocument/2006/relationships/customXml" Target="../ink/ink65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65.xml"/><Relationship Id="rId77" Type="http://schemas.openxmlformats.org/officeDocument/2006/relationships/customXml" Target="../ink/ink669.xml"/><Relationship Id="rId8" Type="http://schemas.openxmlformats.org/officeDocument/2006/relationships/image" Target="../media/image236.png"/><Relationship Id="rId51" Type="http://schemas.openxmlformats.org/officeDocument/2006/relationships/customXml" Target="../ink/ink65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39.xml"/><Relationship Id="rId25" Type="http://schemas.openxmlformats.org/officeDocument/2006/relationships/customXml" Target="../ink/ink643.xml"/><Relationship Id="rId33" Type="http://schemas.openxmlformats.org/officeDocument/2006/relationships/customXml" Target="../ink/ink647.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60.xml"/><Relationship Id="rId67" Type="http://schemas.openxmlformats.org/officeDocument/2006/relationships/customXml" Target="../ink/ink664.xml"/><Relationship Id="rId20" Type="http://schemas.openxmlformats.org/officeDocument/2006/relationships/image" Target="../media/image3120.emf"/><Relationship Id="rId41" Type="http://schemas.openxmlformats.org/officeDocument/2006/relationships/customXml" Target="../ink/ink65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68.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38.xml"/><Relationship Id="rId23" Type="http://schemas.openxmlformats.org/officeDocument/2006/relationships/customXml" Target="../ink/ink642.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55.xml"/><Relationship Id="rId57" Type="http://schemas.openxmlformats.org/officeDocument/2006/relationships/customXml" Target="../ink/ink659.xml"/></Relationships>
</file>

<file path=ppt/slides/_rels/slide7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customXml" Target="../ink/ink672.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85.xml"/><Relationship Id="rId3" Type="http://schemas.openxmlformats.org/officeDocument/2006/relationships/diagramData" Target="../diagrams/data13.xml"/><Relationship Id="rId21" Type="http://schemas.openxmlformats.org/officeDocument/2006/relationships/customXml" Target="../ink/ink676.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12" Type="http://schemas.openxmlformats.org/officeDocument/2006/relationships/image" Target="../media/image2350.emf"/><Relationship Id="rId17" Type="http://schemas.openxmlformats.org/officeDocument/2006/relationships/customXml" Target="../ink/ink674.xml"/><Relationship Id="rId25" Type="http://schemas.openxmlformats.org/officeDocument/2006/relationships/customXml" Target="../ink/ink678.xml"/><Relationship Id="rId33" Type="http://schemas.openxmlformats.org/officeDocument/2006/relationships/customXml" Target="../ink/ink682.xml"/><Relationship Id="rId38" Type="http://schemas.openxmlformats.org/officeDocument/2006/relationships/image" Target="../media/image2490.emf"/><Relationship Id="rId46" Type="http://schemas.openxmlformats.org/officeDocument/2006/relationships/image" Target="../media/image2540.emf"/><Relationship Id="rId2" Type="http://schemas.openxmlformats.org/officeDocument/2006/relationships/notesSlide" Target="../notesSlides/notesSlide75.xml"/><Relationship Id="rId16" Type="http://schemas.openxmlformats.org/officeDocument/2006/relationships/image" Target="../media/image2370.emf"/><Relationship Id="rId20" Type="http://schemas.openxmlformats.org/officeDocument/2006/relationships/image" Target="../media/image2390.emf"/><Relationship Id="rId29" Type="http://schemas.openxmlformats.org/officeDocument/2006/relationships/customXml" Target="../ink/ink680.xml"/><Relationship Id="rId41" Type="http://schemas.openxmlformats.org/officeDocument/2006/relationships/customXml" Target="../ink/ink686.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71.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84.xml"/><Relationship Id="rId40" Type="http://schemas.openxmlformats.org/officeDocument/2006/relationships/image" Target="../media/image2510.emf"/><Relationship Id="rId45" Type="http://schemas.openxmlformats.org/officeDocument/2006/relationships/customXml" Target="../ink/ink688.xml"/><Relationship Id="rId5" Type="http://schemas.openxmlformats.org/officeDocument/2006/relationships/diagramQuickStyle" Target="../diagrams/quickStyle13.xml"/><Relationship Id="rId15" Type="http://schemas.openxmlformats.org/officeDocument/2006/relationships/customXml" Target="../ink/ink673.xml"/><Relationship Id="rId23" Type="http://schemas.openxmlformats.org/officeDocument/2006/relationships/customXml" Target="../ink/ink677.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238.png"/><Relationship Id="rId19" Type="http://schemas.openxmlformats.org/officeDocument/2006/relationships/customXml" Target="../ink/ink675.xml"/><Relationship Id="rId31" Type="http://schemas.openxmlformats.org/officeDocument/2006/relationships/customXml" Target="../ink/ink681.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237.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9.xml"/><Relationship Id="rId30" Type="http://schemas.openxmlformats.org/officeDocument/2006/relationships/image" Target="../media/image2450.emf"/><Relationship Id="rId35" Type="http://schemas.openxmlformats.org/officeDocument/2006/relationships/customXml" Target="../ink/ink683.xml"/><Relationship Id="rId43" Type="http://schemas.openxmlformats.org/officeDocument/2006/relationships/customXml" Target="../ink/ink687.xml"/></Relationships>
</file>

<file path=ppt/slides/_rels/slide76.xml.rels><?xml version="1.0" encoding="UTF-8" standalone="yes"?>
<Relationships xmlns="http://schemas.openxmlformats.org/package/2006/relationships"><Relationship Id="rId13" Type="http://schemas.openxmlformats.org/officeDocument/2006/relationships/customXml" Target="../ink/ink690.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703.xml"/><Relationship Id="rId21" Type="http://schemas.openxmlformats.org/officeDocument/2006/relationships/customXml" Target="../ink/ink694.xml"/><Relationship Id="rId34" Type="http://schemas.openxmlformats.org/officeDocument/2006/relationships/image" Target="../media/image2470.emf"/><Relationship Id="rId42" Type="http://schemas.openxmlformats.org/officeDocument/2006/relationships/image" Target="../media/image2520.emf"/><Relationship Id="rId47" Type="http://schemas.openxmlformats.org/officeDocument/2006/relationships/customXml" Target="../ink/ink707.xml"/><Relationship Id="rId50" Type="http://schemas.openxmlformats.org/officeDocument/2006/relationships/image" Target="../media/image2560.emf"/><Relationship Id="rId55" Type="http://schemas.openxmlformats.org/officeDocument/2006/relationships/customXml" Target="../ink/ink711.xml"/><Relationship Id="rId63" Type="http://schemas.openxmlformats.org/officeDocument/2006/relationships/customXml" Target="../ink/ink715.xml"/><Relationship Id="rId68" Type="http://schemas.openxmlformats.org/officeDocument/2006/relationships/image" Target="../media/image2660.emf"/><Relationship Id="rId7" Type="http://schemas.microsoft.com/office/2007/relationships/diagramDrawing" Target="../diagrams/drawing14.xml"/><Relationship Id="rId71" Type="http://schemas.openxmlformats.org/officeDocument/2006/relationships/customXml" Target="../ink/ink719.xml"/><Relationship Id="rId2" Type="http://schemas.openxmlformats.org/officeDocument/2006/relationships/notesSlide" Target="../notesSlides/notesSlide76.xml"/><Relationship Id="rId16" Type="http://schemas.openxmlformats.org/officeDocument/2006/relationships/image" Target="../media/image2370.emf"/><Relationship Id="rId29" Type="http://schemas.openxmlformats.org/officeDocument/2006/relationships/customXml" Target="../ink/ink698.xml"/><Relationship Id="rId11" Type="http://schemas.openxmlformats.org/officeDocument/2006/relationships/customXml" Target="../ink/ink689.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702.xml"/><Relationship Id="rId40" Type="http://schemas.openxmlformats.org/officeDocument/2006/relationships/image" Target="../media/image2510.emf"/><Relationship Id="rId45" Type="http://schemas.openxmlformats.org/officeDocument/2006/relationships/customXml" Target="../ink/ink706.xml"/><Relationship Id="rId53" Type="http://schemas.openxmlformats.org/officeDocument/2006/relationships/customXml" Target="../ink/ink710.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15" Type="http://schemas.openxmlformats.org/officeDocument/2006/relationships/customXml" Target="../ink/ink691.xml"/><Relationship Id="rId23" Type="http://schemas.openxmlformats.org/officeDocument/2006/relationships/customXml" Target="../ink/ink695.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08.xml"/><Relationship Id="rId57" Type="http://schemas.openxmlformats.org/officeDocument/2006/relationships/customXml" Target="../ink/ink712.xml"/><Relationship Id="rId61" Type="http://schemas.openxmlformats.org/officeDocument/2006/relationships/customXml" Target="../ink/ink714.xml"/><Relationship Id="rId10" Type="http://schemas.openxmlformats.org/officeDocument/2006/relationships/image" Target="../media/image238.png"/><Relationship Id="rId19" Type="http://schemas.openxmlformats.org/officeDocument/2006/relationships/customXml" Target="../ink/ink693.xml"/><Relationship Id="rId31" Type="http://schemas.openxmlformats.org/officeDocument/2006/relationships/customXml" Target="../ink/ink699.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16.xml"/><Relationship Id="rId73" Type="http://schemas.openxmlformats.org/officeDocument/2006/relationships/customXml" Target="../ink/ink720.xml"/><Relationship Id="rId4" Type="http://schemas.openxmlformats.org/officeDocument/2006/relationships/diagramLayout" Target="../diagrams/layout14.xml"/><Relationship Id="rId9" Type="http://schemas.openxmlformats.org/officeDocument/2006/relationships/image" Target="../media/image237.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97.xml"/><Relationship Id="rId30" Type="http://schemas.openxmlformats.org/officeDocument/2006/relationships/image" Target="../media/image2450.emf"/><Relationship Id="rId35" Type="http://schemas.openxmlformats.org/officeDocument/2006/relationships/customXml" Target="../ink/ink701.xml"/><Relationship Id="rId43" Type="http://schemas.openxmlformats.org/officeDocument/2006/relationships/customXml" Target="../ink/ink705.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718.xml"/><Relationship Id="rId8" Type="http://schemas.openxmlformats.org/officeDocument/2006/relationships/image" Target="../media/image236.png"/><Relationship Id="rId51" Type="http://schemas.openxmlformats.org/officeDocument/2006/relationships/customXml" Target="../ink/ink709.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92.xml"/><Relationship Id="rId25" Type="http://schemas.openxmlformats.org/officeDocument/2006/relationships/customXml" Target="../ink/ink696.xml"/><Relationship Id="rId33" Type="http://schemas.openxmlformats.org/officeDocument/2006/relationships/customXml" Target="../ink/ink700.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13.xml"/><Relationship Id="rId67" Type="http://schemas.openxmlformats.org/officeDocument/2006/relationships/customXml" Target="../ink/ink717.xml"/><Relationship Id="rId20" Type="http://schemas.openxmlformats.org/officeDocument/2006/relationships/image" Target="../media/image2390.emf"/><Relationship Id="rId41" Type="http://schemas.openxmlformats.org/officeDocument/2006/relationships/customXml" Target="../ink/ink704.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77.xml.rels><?xml version="1.0" encoding="UTF-8" standalone="yes"?>
<Relationships xmlns="http://schemas.openxmlformats.org/package/2006/relationships"><Relationship Id="rId26" Type="http://schemas.openxmlformats.org/officeDocument/2006/relationships/image" Target="../media/image2430.emf"/><Relationship Id="rId117" Type="http://schemas.openxmlformats.org/officeDocument/2006/relationships/customXml" Target="../ink/ink774.xml"/><Relationship Id="rId21" Type="http://schemas.openxmlformats.org/officeDocument/2006/relationships/customXml" Target="../ink/ink726.xml"/><Relationship Id="rId42" Type="http://schemas.openxmlformats.org/officeDocument/2006/relationships/image" Target="../media/image2520.emf"/><Relationship Id="rId47" Type="http://schemas.openxmlformats.org/officeDocument/2006/relationships/customXml" Target="../ink/ink739.xml"/><Relationship Id="rId63" Type="http://schemas.openxmlformats.org/officeDocument/2006/relationships/customXml" Target="../ink/ink747.xml"/><Relationship Id="rId68" Type="http://schemas.openxmlformats.org/officeDocument/2006/relationships/image" Target="../media/image2660.emf"/><Relationship Id="rId84" Type="http://schemas.openxmlformats.org/officeDocument/2006/relationships/image" Target="../media/image2750.emf"/><Relationship Id="rId89" Type="http://schemas.openxmlformats.org/officeDocument/2006/relationships/customXml" Target="../ink/ink760.xml"/><Relationship Id="rId112" Type="http://schemas.openxmlformats.org/officeDocument/2006/relationships/image" Target="../media/image2890.emf"/><Relationship Id="rId133" Type="http://schemas.openxmlformats.org/officeDocument/2006/relationships/customXml" Target="../ink/ink782.xml"/><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69.xml"/><Relationship Id="rId11" Type="http://schemas.openxmlformats.org/officeDocument/2006/relationships/customXml" Target="../ink/ink721.xml"/><Relationship Id="rId32" Type="http://schemas.openxmlformats.org/officeDocument/2006/relationships/image" Target="../media/image2460.emf"/><Relationship Id="rId37" Type="http://schemas.openxmlformats.org/officeDocument/2006/relationships/customXml" Target="../ink/ink734.xml"/><Relationship Id="rId53" Type="http://schemas.openxmlformats.org/officeDocument/2006/relationships/customXml" Target="../ink/ink742.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55.xml"/><Relationship Id="rId102" Type="http://schemas.openxmlformats.org/officeDocument/2006/relationships/image" Target="../media/image2840.emf"/><Relationship Id="rId123" Type="http://schemas.openxmlformats.org/officeDocument/2006/relationships/customXml" Target="../ink/ink777.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63.xml"/><Relationship Id="rId22" Type="http://schemas.openxmlformats.org/officeDocument/2006/relationships/image" Target="../media/image2411.emf"/><Relationship Id="rId27" Type="http://schemas.openxmlformats.org/officeDocument/2006/relationships/customXml" Target="../ink/ink729.xml"/><Relationship Id="rId43" Type="http://schemas.openxmlformats.org/officeDocument/2006/relationships/customXml" Target="../ink/ink737.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50.xml"/><Relationship Id="rId113" Type="http://schemas.openxmlformats.org/officeDocument/2006/relationships/customXml" Target="../ink/ink772.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85.xml"/><Relationship Id="rId8" Type="http://schemas.openxmlformats.org/officeDocument/2006/relationships/image" Target="../media/image236.png"/><Relationship Id="rId51" Type="http://schemas.openxmlformats.org/officeDocument/2006/relationships/customXml" Target="../ink/ink741.xml"/><Relationship Id="rId72" Type="http://schemas.openxmlformats.org/officeDocument/2006/relationships/image" Target="../media/image2680.emf"/><Relationship Id="rId80" Type="http://schemas.openxmlformats.org/officeDocument/2006/relationships/image" Target="../media/image2730.emf"/><Relationship Id="rId85" Type="http://schemas.openxmlformats.org/officeDocument/2006/relationships/customXml" Target="../ink/ink758.xml"/><Relationship Id="rId93" Type="http://schemas.openxmlformats.org/officeDocument/2006/relationships/customXml" Target="../ink/ink762.xml"/><Relationship Id="rId98" Type="http://schemas.openxmlformats.org/officeDocument/2006/relationships/image" Target="../media/image2820.emf"/><Relationship Id="rId121" Type="http://schemas.openxmlformats.org/officeDocument/2006/relationships/customXml" Target="../ink/ink776.xml"/><Relationship Id="rId3" Type="http://schemas.openxmlformats.org/officeDocument/2006/relationships/diagramData" Target="../diagrams/data15.xml"/><Relationship Id="rId12" Type="http://schemas.openxmlformats.org/officeDocument/2006/relationships/image" Target="../media/image2350.emf"/><Relationship Id="rId17" Type="http://schemas.openxmlformats.org/officeDocument/2006/relationships/customXml" Target="../ink/ink724.xml"/><Relationship Id="rId25" Type="http://schemas.openxmlformats.org/officeDocument/2006/relationships/customXml" Target="../ink/ink728.xml"/><Relationship Id="rId33" Type="http://schemas.openxmlformats.org/officeDocument/2006/relationships/customXml" Target="../ink/ink732.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45.xml"/><Relationship Id="rId67" Type="http://schemas.openxmlformats.org/officeDocument/2006/relationships/customXml" Target="../ink/ink749.xml"/><Relationship Id="rId103" Type="http://schemas.openxmlformats.org/officeDocument/2006/relationships/customXml" Target="../ink/ink767.xml"/><Relationship Id="rId108" Type="http://schemas.openxmlformats.org/officeDocument/2006/relationships/image" Target="../media/image2870.emf"/><Relationship Id="rId116" Type="http://schemas.openxmlformats.org/officeDocument/2006/relationships/image" Target="../media/image2912.emf"/><Relationship Id="rId124" Type="http://schemas.openxmlformats.org/officeDocument/2006/relationships/image" Target="../media/image2950.emf"/><Relationship Id="rId129" Type="http://schemas.openxmlformats.org/officeDocument/2006/relationships/customXml" Target="../ink/ink780.xml"/><Relationship Id="rId137" Type="http://schemas.openxmlformats.org/officeDocument/2006/relationships/customXml" Target="../ink/ink784.xml"/><Relationship Id="rId20" Type="http://schemas.openxmlformats.org/officeDocument/2006/relationships/image" Target="../media/image2390.emf"/><Relationship Id="rId41" Type="http://schemas.openxmlformats.org/officeDocument/2006/relationships/customXml" Target="../ink/ink736.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75" Type="http://schemas.openxmlformats.org/officeDocument/2006/relationships/customXml" Target="../ink/ink753.xml"/><Relationship Id="rId83" Type="http://schemas.openxmlformats.org/officeDocument/2006/relationships/customXml" Target="../ink/ink757.xml"/><Relationship Id="rId88" Type="http://schemas.openxmlformats.org/officeDocument/2006/relationships/image" Target="../media/image2770.emf"/><Relationship Id="rId91" Type="http://schemas.openxmlformats.org/officeDocument/2006/relationships/customXml" Target="../ink/ink761.xml"/><Relationship Id="rId96" Type="http://schemas.openxmlformats.org/officeDocument/2006/relationships/image" Target="../media/image2811.emf"/><Relationship Id="rId111" Type="http://schemas.openxmlformats.org/officeDocument/2006/relationships/customXml" Target="../ink/ink771.xml"/><Relationship Id="rId132" Type="http://schemas.openxmlformats.org/officeDocument/2006/relationships/image" Target="../media/image2990.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customXml" Target="../ink/ink723.xml"/><Relationship Id="rId23" Type="http://schemas.openxmlformats.org/officeDocument/2006/relationships/customXml" Target="../ink/ink727.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40.xml"/><Relationship Id="rId57" Type="http://schemas.openxmlformats.org/officeDocument/2006/relationships/customXml" Target="../ink/ink744.xml"/><Relationship Id="rId106" Type="http://schemas.openxmlformats.org/officeDocument/2006/relationships/image" Target="../media/image2860.emf"/><Relationship Id="rId114" Type="http://schemas.openxmlformats.org/officeDocument/2006/relationships/image" Target="../media/image2900.emf"/><Relationship Id="rId119" Type="http://schemas.openxmlformats.org/officeDocument/2006/relationships/customXml" Target="../ink/ink775.xml"/><Relationship Id="rId127" Type="http://schemas.openxmlformats.org/officeDocument/2006/relationships/customXml" Target="../ink/ink779.xml"/><Relationship Id="rId10" Type="http://schemas.openxmlformats.org/officeDocument/2006/relationships/image" Target="../media/image238.png"/><Relationship Id="rId31" Type="http://schemas.openxmlformats.org/officeDocument/2006/relationships/customXml" Target="../ink/ink731.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48.xml"/><Relationship Id="rId73" Type="http://schemas.openxmlformats.org/officeDocument/2006/relationships/customXml" Target="../ink/ink752.xml"/><Relationship Id="rId78" Type="http://schemas.openxmlformats.org/officeDocument/2006/relationships/image" Target="../media/image2720.emf"/><Relationship Id="rId81" Type="http://schemas.openxmlformats.org/officeDocument/2006/relationships/customXml" Target="../ink/ink756.xml"/><Relationship Id="rId86" Type="http://schemas.openxmlformats.org/officeDocument/2006/relationships/image" Target="../media/image2760.emf"/><Relationship Id="rId94" Type="http://schemas.openxmlformats.org/officeDocument/2006/relationships/image" Target="../media/image2800.emf"/><Relationship Id="rId99" Type="http://schemas.openxmlformats.org/officeDocument/2006/relationships/customXml" Target="../ink/ink765.xml"/><Relationship Id="rId101" Type="http://schemas.openxmlformats.org/officeDocument/2006/relationships/customXml" Target="../ink/ink766.xml"/><Relationship Id="rId122" Type="http://schemas.openxmlformats.org/officeDocument/2006/relationships/image" Target="../media/image2940.emf"/><Relationship Id="rId130" Type="http://schemas.openxmlformats.org/officeDocument/2006/relationships/image" Target="../media/image2980.emf"/><Relationship Id="rId135" Type="http://schemas.openxmlformats.org/officeDocument/2006/relationships/customXml" Target="../ink/ink783.xml"/><Relationship Id="rId4" Type="http://schemas.openxmlformats.org/officeDocument/2006/relationships/diagramLayout" Target="../diagrams/layout15.xml"/><Relationship Id="rId9" Type="http://schemas.openxmlformats.org/officeDocument/2006/relationships/image" Target="../media/image237.png"/><Relationship Id="rId13" Type="http://schemas.openxmlformats.org/officeDocument/2006/relationships/customXml" Target="../ink/ink722.xml"/><Relationship Id="rId18" Type="http://schemas.openxmlformats.org/officeDocument/2006/relationships/image" Target="../media/image2380.emf"/><Relationship Id="rId39" Type="http://schemas.openxmlformats.org/officeDocument/2006/relationships/customXml" Target="../ink/ink735.xml"/><Relationship Id="rId109" Type="http://schemas.openxmlformats.org/officeDocument/2006/relationships/customXml" Target="../ink/ink770.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43.xml"/><Relationship Id="rId76" Type="http://schemas.openxmlformats.org/officeDocument/2006/relationships/image" Target="../media/image2710.emf"/><Relationship Id="rId97" Type="http://schemas.openxmlformats.org/officeDocument/2006/relationships/customXml" Target="../ink/ink764.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78.xml"/><Relationship Id="rId7" Type="http://schemas.microsoft.com/office/2007/relationships/diagramDrawing" Target="../diagrams/drawing15.xml"/><Relationship Id="rId71" Type="http://schemas.openxmlformats.org/officeDocument/2006/relationships/customXml" Target="../ink/ink751.xml"/><Relationship Id="rId92" Type="http://schemas.openxmlformats.org/officeDocument/2006/relationships/image" Target="../media/image2790.emf"/><Relationship Id="rId2" Type="http://schemas.openxmlformats.org/officeDocument/2006/relationships/notesSlide" Target="../notesSlides/notesSlide77.xml"/><Relationship Id="rId29" Type="http://schemas.openxmlformats.org/officeDocument/2006/relationships/customXml" Target="../ink/ink730.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38.xml"/><Relationship Id="rId66" Type="http://schemas.openxmlformats.org/officeDocument/2006/relationships/image" Target="../media/image2650.emf"/><Relationship Id="rId87" Type="http://schemas.openxmlformats.org/officeDocument/2006/relationships/customXml" Target="../ink/ink759.xml"/><Relationship Id="rId110" Type="http://schemas.openxmlformats.org/officeDocument/2006/relationships/image" Target="../media/image2880.emf"/><Relationship Id="rId115" Type="http://schemas.openxmlformats.org/officeDocument/2006/relationships/customXml" Target="../ink/ink773.xml"/><Relationship Id="rId131" Type="http://schemas.openxmlformats.org/officeDocument/2006/relationships/customXml" Target="../ink/ink781.xml"/><Relationship Id="rId136" Type="http://schemas.openxmlformats.org/officeDocument/2006/relationships/image" Target="../media/image3010.emf"/><Relationship Id="rId61" Type="http://schemas.openxmlformats.org/officeDocument/2006/relationships/customXml" Target="../ink/ink746.xml"/><Relationship Id="rId82" Type="http://schemas.openxmlformats.org/officeDocument/2006/relationships/image" Target="../media/image2740.emf"/><Relationship Id="rId19" Type="http://schemas.openxmlformats.org/officeDocument/2006/relationships/customXml" Target="../ink/ink725.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33.xml"/><Relationship Id="rId56" Type="http://schemas.openxmlformats.org/officeDocument/2006/relationships/image" Target="../media/image2590.emf"/><Relationship Id="rId77" Type="http://schemas.openxmlformats.org/officeDocument/2006/relationships/customXml" Target="../ink/ink754.xml"/><Relationship Id="rId100" Type="http://schemas.openxmlformats.org/officeDocument/2006/relationships/image" Target="../media/image2830.emf"/><Relationship Id="rId105" Type="http://schemas.openxmlformats.org/officeDocument/2006/relationships/customXml" Target="../ink/ink768.xml"/><Relationship Id="rId126" Type="http://schemas.openxmlformats.org/officeDocument/2006/relationships/image" Target="../media/image2960.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customXml" Target="../ink/ink788.xml"/><Relationship Id="rId13" Type="http://schemas.openxmlformats.org/officeDocument/2006/relationships/image" Target="../media/image1350.emf"/><Relationship Id="rId18" Type="http://schemas.openxmlformats.org/officeDocument/2006/relationships/customXml" Target="../ink/ink793.xml"/><Relationship Id="rId26" Type="http://schemas.openxmlformats.org/officeDocument/2006/relationships/customXml" Target="../ink/ink797.xml"/><Relationship Id="rId3" Type="http://schemas.openxmlformats.org/officeDocument/2006/relationships/image" Target="../media/image239.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90.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9.xml"/><Relationship Id="rId16" Type="http://schemas.openxmlformats.org/officeDocument/2006/relationships/customXml" Target="../ink/ink792.xml"/><Relationship Id="rId20" Type="http://schemas.openxmlformats.org/officeDocument/2006/relationships/customXml" Target="../ink/ink794.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87.xml"/><Relationship Id="rId11" Type="http://schemas.openxmlformats.org/officeDocument/2006/relationships/image" Target="../media/image1340.emf"/><Relationship Id="rId24" Type="http://schemas.openxmlformats.org/officeDocument/2006/relationships/customXml" Target="../ink/ink796.xml"/><Relationship Id="rId32" Type="http://schemas.openxmlformats.org/officeDocument/2006/relationships/customXml" Target="../ink/ink800.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98.xml"/><Relationship Id="rId10" Type="http://schemas.openxmlformats.org/officeDocument/2006/relationships/customXml" Target="../ink/ink789.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86.xml"/><Relationship Id="rId9" Type="http://schemas.openxmlformats.org/officeDocument/2006/relationships/image" Target="../media/image1330.emf"/><Relationship Id="rId14" Type="http://schemas.openxmlformats.org/officeDocument/2006/relationships/customXml" Target="../ink/ink791.xml"/><Relationship Id="rId22" Type="http://schemas.openxmlformats.org/officeDocument/2006/relationships/customXml" Target="../ink/ink795.xml"/><Relationship Id="rId27" Type="http://schemas.openxmlformats.org/officeDocument/2006/relationships/image" Target="../media/image1420.emf"/><Relationship Id="rId30" Type="http://schemas.openxmlformats.org/officeDocument/2006/relationships/customXml" Target="../ink/ink799.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803.xml"/><Relationship Id="rId13" Type="http://schemas.openxmlformats.org/officeDocument/2006/relationships/image" Target="../media/image333.emf"/><Relationship Id="rId18" Type="http://schemas.openxmlformats.org/officeDocument/2006/relationships/customXml" Target="../ink/ink808.xml"/><Relationship Id="rId26" Type="http://schemas.openxmlformats.org/officeDocument/2006/relationships/customXml" Target="../ink/ink812.xml"/><Relationship Id="rId39" Type="http://schemas.openxmlformats.org/officeDocument/2006/relationships/image" Target="../media/image357.emf"/><Relationship Id="rId3" Type="http://schemas.openxmlformats.org/officeDocument/2006/relationships/image" Target="../media/image240.png"/><Relationship Id="rId21" Type="http://schemas.openxmlformats.org/officeDocument/2006/relationships/image" Target="../media/image337.emf"/><Relationship Id="rId34" Type="http://schemas.openxmlformats.org/officeDocument/2006/relationships/customXml" Target="../ink/ink816.xml"/><Relationship Id="rId42" Type="http://schemas.openxmlformats.org/officeDocument/2006/relationships/customXml" Target="../ink/ink820.xml"/><Relationship Id="rId7" Type="http://schemas.openxmlformats.org/officeDocument/2006/relationships/image" Target="../media/image329.emf"/><Relationship Id="rId12" Type="http://schemas.openxmlformats.org/officeDocument/2006/relationships/customXml" Target="../ink/ink805.xml"/><Relationship Id="rId17" Type="http://schemas.openxmlformats.org/officeDocument/2006/relationships/image" Target="../media/image335.emf"/><Relationship Id="rId25" Type="http://schemas.openxmlformats.org/officeDocument/2006/relationships/image" Target="../media/image339.emf"/><Relationship Id="rId33" Type="http://schemas.openxmlformats.org/officeDocument/2006/relationships/image" Target="../media/image354.emf"/><Relationship Id="rId38" Type="http://schemas.openxmlformats.org/officeDocument/2006/relationships/customXml" Target="../ink/ink818.xml"/><Relationship Id="rId2" Type="http://schemas.openxmlformats.org/officeDocument/2006/relationships/notesSlide" Target="../notesSlides/notesSlide80.xml"/><Relationship Id="rId16" Type="http://schemas.openxmlformats.org/officeDocument/2006/relationships/customXml" Target="../ink/ink807.xml"/><Relationship Id="rId20" Type="http://schemas.openxmlformats.org/officeDocument/2006/relationships/customXml" Target="../ink/ink809.xml"/><Relationship Id="rId29" Type="http://schemas.openxmlformats.org/officeDocument/2006/relationships/image" Target="../media/image346.emf"/><Relationship Id="rId41" Type="http://schemas.openxmlformats.org/officeDocument/2006/relationships/image" Target="../media/image358.emf"/><Relationship Id="rId1" Type="http://schemas.openxmlformats.org/officeDocument/2006/relationships/slideLayout" Target="../slideLayouts/slideLayout2.xml"/><Relationship Id="rId6" Type="http://schemas.openxmlformats.org/officeDocument/2006/relationships/customXml" Target="../ink/ink802.xml"/><Relationship Id="rId11" Type="http://schemas.openxmlformats.org/officeDocument/2006/relationships/image" Target="../media/image332.emf"/><Relationship Id="rId24" Type="http://schemas.openxmlformats.org/officeDocument/2006/relationships/customXml" Target="../ink/ink811.xml"/><Relationship Id="rId32" Type="http://schemas.openxmlformats.org/officeDocument/2006/relationships/customXml" Target="../ink/ink815.xml"/><Relationship Id="rId37" Type="http://schemas.openxmlformats.org/officeDocument/2006/relationships/image" Target="../media/image356.emf"/><Relationship Id="rId40" Type="http://schemas.openxmlformats.org/officeDocument/2006/relationships/customXml" Target="../ink/ink819.xml"/><Relationship Id="rId45" Type="http://schemas.openxmlformats.org/officeDocument/2006/relationships/image" Target="../media/image360.emf"/><Relationship Id="rId5" Type="http://schemas.openxmlformats.org/officeDocument/2006/relationships/image" Target="../media/image328.emf"/><Relationship Id="rId15" Type="http://schemas.openxmlformats.org/officeDocument/2006/relationships/image" Target="../media/image334.emf"/><Relationship Id="rId23" Type="http://schemas.openxmlformats.org/officeDocument/2006/relationships/image" Target="../media/image338.emf"/><Relationship Id="rId28" Type="http://schemas.openxmlformats.org/officeDocument/2006/relationships/customXml" Target="../ink/ink813.xml"/><Relationship Id="rId36" Type="http://schemas.openxmlformats.org/officeDocument/2006/relationships/customXml" Target="../ink/ink817.xml"/><Relationship Id="rId10" Type="http://schemas.openxmlformats.org/officeDocument/2006/relationships/customXml" Target="../ink/ink804.xml"/><Relationship Id="rId19" Type="http://schemas.openxmlformats.org/officeDocument/2006/relationships/image" Target="../media/image336.emf"/><Relationship Id="rId31" Type="http://schemas.openxmlformats.org/officeDocument/2006/relationships/image" Target="../media/image349.emf"/><Relationship Id="rId44" Type="http://schemas.openxmlformats.org/officeDocument/2006/relationships/customXml" Target="../ink/ink821.xml"/><Relationship Id="rId4" Type="http://schemas.openxmlformats.org/officeDocument/2006/relationships/customXml" Target="../ink/ink801.xml"/><Relationship Id="rId9" Type="http://schemas.openxmlformats.org/officeDocument/2006/relationships/image" Target="../media/image330.emf"/><Relationship Id="rId14" Type="http://schemas.openxmlformats.org/officeDocument/2006/relationships/customXml" Target="../ink/ink806.xml"/><Relationship Id="rId22" Type="http://schemas.openxmlformats.org/officeDocument/2006/relationships/customXml" Target="../ink/ink810.xml"/><Relationship Id="rId27" Type="http://schemas.openxmlformats.org/officeDocument/2006/relationships/image" Target="../media/image343.emf"/><Relationship Id="rId30" Type="http://schemas.openxmlformats.org/officeDocument/2006/relationships/customXml" Target="../ink/ink814.xml"/><Relationship Id="rId35" Type="http://schemas.openxmlformats.org/officeDocument/2006/relationships/image" Target="../media/image355.emf"/><Relationship Id="rId43" Type="http://schemas.openxmlformats.org/officeDocument/2006/relationships/image" Target="../media/image359.emf"/></Relationships>
</file>

<file path=ppt/slides/_rels/slide8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63.png"/><Relationship Id="rId4" Type="http://schemas.openxmlformats.org/officeDocument/2006/relationships/image" Target="../media/image362.png"/></Relationships>
</file>

<file path=ppt/slides/_rels/slide8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365.png"/><Relationship Id="rId4" Type="http://schemas.openxmlformats.org/officeDocument/2006/relationships/image" Target="../media/image364.png"/></Relationships>
</file>

<file path=ppt/slides/_rels/slide8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39535</TotalTime>
  <Words>6877</Words>
  <Application>Microsoft Office PowerPoint</Application>
  <PresentationFormat>Widescreen</PresentationFormat>
  <Paragraphs>624</Paragraphs>
  <Slides>92</Slides>
  <Notes>92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940</cp:revision>
  <dcterms:created xsi:type="dcterms:W3CDTF">2013-12-09T01:29:59Z</dcterms:created>
  <dcterms:modified xsi:type="dcterms:W3CDTF">2018-04-23T19:15:28Z</dcterms:modified>
</cp:coreProperties>
</file>